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9"/>
  </p:notesMasterIdLst>
  <p:sldIdLst>
    <p:sldId id="464" r:id="rId2"/>
    <p:sldId id="465" r:id="rId3"/>
    <p:sldId id="466" r:id="rId4"/>
    <p:sldId id="467" r:id="rId5"/>
    <p:sldId id="468" r:id="rId6"/>
    <p:sldId id="385" r:id="rId7"/>
    <p:sldId id="387" r:id="rId8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DE07D"/>
    <a:srgbClr val="3083DC"/>
    <a:srgbClr val="C1B367"/>
    <a:srgbClr val="10B497"/>
    <a:srgbClr val="1ECE85"/>
    <a:srgbClr val="FF6839"/>
    <a:srgbClr val="0DD5E0"/>
    <a:srgbClr val="8877D4"/>
    <a:srgbClr val="E01A4F"/>
    <a:srgbClr val="DF57B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024" autoAdjust="0"/>
    <p:restoredTop sz="94660"/>
  </p:normalViewPr>
  <p:slideViewPr>
    <p:cSldViewPr snapToGrid="0">
      <p:cViewPr varScale="1">
        <p:scale>
          <a:sx n="131" d="100"/>
          <a:sy n="131" d="100"/>
        </p:scale>
        <p:origin x="156" y="2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118" d="100"/>
          <a:sy n="118" d="100"/>
        </p:scale>
        <p:origin x="5556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jpeg>
</file>

<file path=ppt/media/image2.jpeg>
</file>

<file path=ppt/media/image3.jpeg>
</file>

<file path=ppt/media/image4.jpeg>
</file>

<file path=ppt/media/image5.jpeg>
</file>

<file path=ppt/media/image6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63A4D60-1B03-4312-9BAA-B4C32F53C11E}" type="datetimeFigureOut">
              <a:rPr lang="fr-FR" smtClean="0"/>
              <a:t>02/03/2024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0E9140C-2C58-4C46-BC63-4348D42211EC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8239840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7_Custom Layout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31">
            <a:extLst>
              <a:ext uri="{FF2B5EF4-FFF2-40B4-BE49-F238E27FC236}">
                <a16:creationId xmlns:a16="http://schemas.microsoft.com/office/drawing/2014/main" id="{FA2BF1BC-8B1D-4000-B488-EC0D904D35CD}"/>
              </a:ext>
            </a:extLst>
          </p:cNvPr>
          <p:cNvSpPr/>
          <p:nvPr userDrawn="1"/>
        </p:nvSpPr>
        <p:spPr>
          <a:xfrm flipV="1">
            <a:off x="0" y="0"/>
            <a:ext cx="4946187" cy="6858000"/>
          </a:xfrm>
          <a:custGeom>
            <a:avLst/>
            <a:gdLst>
              <a:gd name="connsiteX0" fmla="*/ 0 w 6583376"/>
              <a:gd name="connsiteY0" fmla="*/ 6858000 h 6858000"/>
              <a:gd name="connsiteX1" fmla="*/ 3771900 w 6583376"/>
              <a:gd name="connsiteY1" fmla="*/ 6858000 h 6858000"/>
              <a:gd name="connsiteX2" fmla="*/ 6583376 w 6583376"/>
              <a:gd name="connsiteY2" fmla="*/ 6858000 h 6858000"/>
              <a:gd name="connsiteX3" fmla="*/ 3771900 w 6583376"/>
              <a:gd name="connsiteY3" fmla="*/ 0 h 6858000"/>
              <a:gd name="connsiteX4" fmla="*/ 0 w 6583376"/>
              <a:gd name="connsiteY4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583376" h="6858000">
                <a:moveTo>
                  <a:pt x="0" y="6858000"/>
                </a:moveTo>
                <a:lnTo>
                  <a:pt x="3771900" y="6858000"/>
                </a:lnTo>
                <a:lnTo>
                  <a:pt x="6583376" y="6858000"/>
                </a:lnTo>
                <a:lnTo>
                  <a:pt x="3771900" y="0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5279786"/>
      </p:ext>
    </p:extLst>
  </p:cSld>
  <p:clrMapOvr>
    <a:masterClrMapping/>
  </p:clrMapOvr>
  <p:transition spd="slow">
    <p:wipe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8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99DEBD1-4A16-4501-854D-1D8F90238AF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21" t="25721" r="1607" b="42277"/>
          <a:stretch/>
        </p:blipFill>
        <p:spPr>
          <a:xfrm>
            <a:off x="-465" y="0"/>
            <a:ext cx="12192466" cy="695379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9427DA6D-D050-588F-04C9-1BDB64D5DA24}"/>
              </a:ext>
            </a:extLst>
          </p:cNvPr>
          <p:cNvSpPr/>
          <p:nvPr userDrawn="1"/>
        </p:nvSpPr>
        <p:spPr>
          <a:xfrm>
            <a:off x="-465" y="0"/>
            <a:ext cx="12192000" cy="6953790"/>
          </a:xfrm>
          <a:prstGeom prst="rect">
            <a:avLst/>
          </a:prstGeom>
          <a:gradFill>
            <a:gsLst>
              <a:gs pos="0">
                <a:schemeClr val="tx1">
                  <a:alpha val="17000"/>
                </a:schemeClr>
              </a:gs>
              <a:gs pos="100000">
                <a:schemeClr val="tx1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51548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99DEBD1-4A16-4501-854D-1D8F90238AF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750" b="7750"/>
          <a:stretch/>
        </p:blipFill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3B427F41-0084-FCC5-B3DE-F8D2BFB03F6D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tx1">
                  <a:alpha val="17000"/>
                </a:schemeClr>
              </a:gs>
              <a:gs pos="100000">
                <a:schemeClr val="tx1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289656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Title Slid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976200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8_Custom Layout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 31">
            <a:extLst>
              <a:ext uri="{FF2B5EF4-FFF2-40B4-BE49-F238E27FC236}">
                <a16:creationId xmlns:a16="http://schemas.microsoft.com/office/drawing/2014/main" id="{D7745285-D4C7-0E9C-DC86-5CED39B4F58F}"/>
              </a:ext>
            </a:extLst>
          </p:cNvPr>
          <p:cNvSpPr/>
          <p:nvPr userDrawn="1"/>
        </p:nvSpPr>
        <p:spPr>
          <a:xfrm flipV="1">
            <a:off x="4331970" y="0"/>
            <a:ext cx="5386937" cy="6858000"/>
          </a:xfrm>
          <a:custGeom>
            <a:avLst/>
            <a:gdLst>
              <a:gd name="connsiteX0" fmla="*/ 0 w 6583376"/>
              <a:gd name="connsiteY0" fmla="*/ 6858000 h 6858000"/>
              <a:gd name="connsiteX1" fmla="*/ 3771900 w 6583376"/>
              <a:gd name="connsiteY1" fmla="*/ 6858000 h 6858000"/>
              <a:gd name="connsiteX2" fmla="*/ 6583376 w 6583376"/>
              <a:gd name="connsiteY2" fmla="*/ 6858000 h 6858000"/>
              <a:gd name="connsiteX3" fmla="*/ 3771900 w 6583376"/>
              <a:gd name="connsiteY3" fmla="*/ 0 h 6858000"/>
              <a:gd name="connsiteX4" fmla="*/ 0 w 6583376"/>
              <a:gd name="connsiteY4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583376" h="6858000">
                <a:moveTo>
                  <a:pt x="0" y="6858000"/>
                </a:moveTo>
                <a:lnTo>
                  <a:pt x="3771900" y="6858000"/>
                </a:lnTo>
                <a:lnTo>
                  <a:pt x="6583376" y="6858000"/>
                </a:lnTo>
                <a:lnTo>
                  <a:pt x="3771900" y="0"/>
                </a:lnTo>
                <a:lnTo>
                  <a:pt x="0" y="0"/>
                </a:lnTo>
                <a:close/>
              </a:path>
            </a:pathLst>
          </a:custGeom>
          <a:solidFill>
            <a:srgbClr val="0DE07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Freeform 31">
            <a:extLst>
              <a:ext uri="{FF2B5EF4-FFF2-40B4-BE49-F238E27FC236}">
                <a16:creationId xmlns:a16="http://schemas.microsoft.com/office/drawing/2014/main" id="{32F79E77-F530-308F-393E-66AFFE085A8F}"/>
              </a:ext>
            </a:extLst>
          </p:cNvPr>
          <p:cNvSpPr/>
          <p:nvPr userDrawn="1"/>
        </p:nvSpPr>
        <p:spPr>
          <a:xfrm flipV="1">
            <a:off x="2473093" y="0"/>
            <a:ext cx="4946187" cy="6858000"/>
          </a:xfrm>
          <a:custGeom>
            <a:avLst/>
            <a:gdLst>
              <a:gd name="connsiteX0" fmla="*/ 0 w 6583376"/>
              <a:gd name="connsiteY0" fmla="*/ 6858000 h 6858000"/>
              <a:gd name="connsiteX1" fmla="*/ 3771900 w 6583376"/>
              <a:gd name="connsiteY1" fmla="*/ 6858000 h 6858000"/>
              <a:gd name="connsiteX2" fmla="*/ 6583376 w 6583376"/>
              <a:gd name="connsiteY2" fmla="*/ 6858000 h 6858000"/>
              <a:gd name="connsiteX3" fmla="*/ 3771900 w 6583376"/>
              <a:gd name="connsiteY3" fmla="*/ 0 h 6858000"/>
              <a:gd name="connsiteX4" fmla="*/ 0 w 6583376"/>
              <a:gd name="connsiteY4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583376" h="6858000">
                <a:moveTo>
                  <a:pt x="0" y="6858000"/>
                </a:moveTo>
                <a:lnTo>
                  <a:pt x="3771900" y="6858000"/>
                </a:lnTo>
                <a:lnTo>
                  <a:pt x="6583376" y="6858000"/>
                </a:lnTo>
                <a:lnTo>
                  <a:pt x="3771900" y="0"/>
                </a:lnTo>
                <a:lnTo>
                  <a:pt x="0" y="0"/>
                </a:lnTo>
                <a:close/>
              </a:path>
            </a:pathLst>
          </a:custGeom>
          <a:solidFill>
            <a:srgbClr val="15151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reeform 31">
            <a:extLst>
              <a:ext uri="{FF2B5EF4-FFF2-40B4-BE49-F238E27FC236}">
                <a16:creationId xmlns:a16="http://schemas.microsoft.com/office/drawing/2014/main" id="{FA2BF1BC-8B1D-4000-B488-EC0D904D35CD}"/>
              </a:ext>
            </a:extLst>
          </p:cNvPr>
          <p:cNvSpPr/>
          <p:nvPr userDrawn="1"/>
        </p:nvSpPr>
        <p:spPr>
          <a:xfrm flipV="1">
            <a:off x="0" y="0"/>
            <a:ext cx="4946187" cy="6858000"/>
          </a:xfrm>
          <a:custGeom>
            <a:avLst/>
            <a:gdLst>
              <a:gd name="connsiteX0" fmla="*/ 0 w 6583376"/>
              <a:gd name="connsiteY0" fmla="*/ 6858000 h 6858000"/>
              <a:gd name="connsiteX1" fmla="*/ 3771900 w 6583376"/>
              <a:gd name="connsiteY1" fmla="*/ 6858000 h 6858000"/>
              <a:gd name="connsiteX2" fmla="*/ 6583376 w 6583376"/>
              <a:gd name="connsiteY2" fmla="*/ 6858000 h 6858000"/>
              <a:gd name="connsiteX3" fmla="*/ 3771900 w 6583376"/>
              <a:gd name="connsiteY3" fmla="*/ 0 h 6858000"/>
              <a:gd name="connsiteX4" fmla="*/ 0 w 6583376"/>
              <a:gd name="connsiteY4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583376" h="6858000">
                <a:moveTo>
                  <a:pt x="0" y="6858000"/>
                </a:moveTo>
                <a:lnTo>
                  <a:pt x="3771900" y="6858000"/>
                </a:lnTo>
                <a:lnTo>
                  <a:pt x="6583376" y="6858000"/>
                </a:lnTo>
                <a:lnTo>
                  <a:pt x="3771900" y="0"/>
                </a:lnTo>
                <a:lnTo>
                  <a:pt x="0" y="0"/>
                </a:lnTo>
                <a:close/>
              </a:path>
            </a:pathLst>
          </a:custGeom>
          <a:solidFill>
            <a:srgbClr val="0B0B0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9852512"/>
      </p:ext>
    </p:extLst>
  </p:cSld>
  <p:clrMapOvr>
    <a:masterClrMapping/>
  </p:clrMapOvr>
  <p:transition spd="slow">
    <p:wip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6_Custom Layout">
    <p:bg>
      <p:bgPr>
        <a:solidFill>
          <a:srgbClr val="0B0B0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90503786"/>
      </p:ext>
    </p:extLst>
  </p:cSld>
  <p:clrMapOvr>
    <a:masterClrMapping/>
  </p:clrMapOvr>
  <p:transition spd="slow">
    <p:wip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8_Custom Layout">
    <p:bg>
      <p:bgPr>
        <a:solidFill>
          <a:srgbClr val="15151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ACCC0ED8-8B19-50AB-0E7C-85C417BC405E}"/>
              </a:ext>
            </a:extLst>
          </p:cNvPr>
          <p:cNvSpPr/>
          <p:nvPr userDrawn="1"/>
        </p:nvSpPr>
        <p:spPr>
          <a:xfrm>
            <a:off x="0" y="2718652"/>
            <a:ext cx="3872393" cy="416537"/>
          </a:xfrm>
          <a:prstGeom prst="rect">
            <a:avLst/>
          </a:prstGeom>
          <a:solidFill>
            <a:srgbClr val="15151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" name="Freeform 31">
            <a:extLst>
              <a:ext uri="{FF2B5EF4-FFF2-40B4-BE49-F238E27FC236}">
                <a16:creationId xmlns:a16="http://schemas.microsoft.com/office/drawing/2014/main" id="{4B9E4A97-3F96-0EFD-720E-70DD30F164D1}"/>
              </a:ext>
            </a:extLst>
          </p:cNvPr>
          <p:cNvSpPr/>
          <p:nvPr userDrawn="1"/>
        </p:nvSpPr>
        <p:spPr>
          <a:xfrm rot="10800000" flipV="1">
            <a:off x="3086670" y="-25758"/>
            <a:ext cx="9111895" cy="6890766"/>
          </a:xfrm>
          <a:custGeom>
            <a:avLst/>
            <a:gdLst>
              <a:gd name="connsiteX0" fmla="*/ 0 w 6583376"/>
              <a:gd name="connsiteY0" fmla="*/ 6858000 h 6858000"/>
              <a:gd name="connsiteX1" fmla="*/ 3771900 w 6583376"/>
              <a:gd name="connsiteY1" fmla="*/ 6858000 h 6858000"/>
              <a:gd name="connsiteX2" fmla="*/ 6583376 w 6583376"/>
              <a:gd name="connsiteY2" fmla="*/ 6858000 h 6858000"/>
              <a:gd name="connsiteX3" fmla="*/ 3771900 w 6583376"/>
              <a:gd name="connsiteY3" fmla="*/ 0 h 6858000"/>
              <a:gd name="connsiteX4" fmla="*/ 0 w 6583376"/>
              <a:gd name="connsiteY4" fmla="*/ 0 h 6858000"/>
              <a:gd name="connsiteX0" fmla="*/ 0 w 6583376"/>
              <a:gd name="connsiteY0" fmla="*/ 6870879 h 6870879"/>
              <a:gd name="connsiteX1" fmla="*/ 3771900 w 6583376"/>
              <a:gd name="connsiteY1" fmla="*/ 6870879 h 6870879"/>
              <a:gd name="connsiteX2" fmla="*/ 6583376 w 6583376"/>
              <a:gd name="connsiteY2" fmla="*/ 6870879 h 6870879"/>
              <a:gd name="connsiteX3" fmla="*/ 5626458 w 6583376"/>
              <a:gd name="connsiteY3" fmla="*/ 0 h 6870879"/>
              <a:gd name="connsiteX4" fmla="*/ 0 w 6583376"/>
              <a:gd name="connsiteY4" fmla="*/ 12879 h 6870879"/>
              <a:gd name="connsiteX5" fmla="*/ 0 w 6583376"/>
              <a:gd name="connsiteY5" fmla="*/ 6870879 h 6870879"/>
              <a:gd name="connsiteX0" fmla="*/ 0 w 6583376"/>
              <a:gd name="connsiteY0" fmla="*/ 6858000 h 6858000"/>
              <a:gd name="connsiteX1" fmla="*/ 3771900 w 6583376"/>
              <a:gd name="connsiteY1" fmla="*/ 6858000 h 6858000"/>
              <a:gd name="connsiteX2" fmla="*/ 6583376 w 6583376"/>
              <a:gd name="connsiteY2" fmla="*/ 6858000 h 6858000"/>
              <a:gd name="connsiteX3" fmla="*/ 5665094 w 6583376"/>
              <a:gd name="connsiteY3" fmla="*/ 12879 h 6858000"/>
              <a:gd name="connsiteX4" fmla="*/ 0 w 6583376"/>
              <a:gd name="connsiteY4" fmla="*/ 0 h 6858000"/>
              <a:gd name="connsiteX5" fmla="*/ 0 w 6583376"/>
              <a:gd name="connsiteY5" fmla="*/ 6858000 h 6858000"/>
              <a:gd name="connsiteX0" fmla="*/ 2228045 w 8811421"/>
              <a:gd name="connsiteY0" fmla="*/ 6870879 h 6870879"/>
              <a:gd name="connsiteX1" fmla="*/ 5999945 w 8811421"/>
              <a:gd name="connsiteY1" fmla="*/ 6870879 h 6870879"/>
              <a:gd name="connsiteX2" fmla="*/ 8811421 w 8811421"/>
              <a:gd name="connsiteY2" fmla="*/ 6870879 h 6870879"/>
              <a:gd name="connsiteX3" fmla="*/ 7893139 w 8811421"/>
              <a:gd name="connsiteY3" fmla="*/ 25758 h 6870879"/>
              <a:gd name="connsiteX4" fmla="*/ 0 w 8811421"/>
              <a:gd name="connsiteY4" fmla="*/ 0 h 6870879"/>
              <a:gd name="connsiteX5" fmla="*/ 2228045 w 8811421"/>
              <a:gd name="connsiteY5" fmla="*/ 6870879 h 6870879"/>
              <a:gd name="connsiteX0" fmla="*/ 0 w 8824300"/>
              <a:gd name="connsiteY0" fmla="*/ 6883758 h 6883758"/>
              <a:gd name="connsiteX1" fmla="*/ 6012824 w 8824300"/>
              <a:gd name="connsiteY1" fmla="*/ 6870879 h 6883758"/>
              <a:gd name="connsiteX2" fmla="*/ 8824300 w 8824300"/>
              <a:gd name="connsiteY2" fmla="*/ 6870879 h 6883758"/>
              <a:gd name="connsiteX3" fmla="*/ 7906018 w 8824300"/>
              <a:gd name="connsiteY3" fmla="*/ 25758 h 6883758"/>
              <a:gd name="connsiteX4" fmla="*/ 12879 w 8824300"/>
              <a:gd name="connsiteY4" fmla="*/ 0 h 6883758"/>
              <a:gd name="connsiteX5" fmla="*/ 0 w 8824300"/>
              <a:gd name="connsiteY5" fmla="*/ 6883758 h 6883758"/>
              <a:gd name="connsiteX0" fmla="*/ 1197735 w 10022035"/>
              <a:gd name="connsiteY0" fmla="*/ 6870879 h 6870879"/>
              <a:gd name="connsiteX1" fmla="*/ 7210559 w 10022035"/>
              <a:gd name="connsiteY1" fmla="*/ 6858000 h 6870879"/>
              <a:gd name="connsiteX2" fmla="*/ 10022035 w 10022035"/>
              <a:gd name="connsiteY2" fmla="*/ 6858000 h 6870879"/>
              <a:gd name="connsiteX3" fmla="*/ 9103753 w 10022035"/>
              <a:gd name="connsiteY3" fmla="*/ 12879 h 6870879"/>
              <a:gd name="connsiteX4" fmla="*/ 0 w 10022035"/>
              <a:gd name="connsiteY4" fmla="*/ 0 h 6870879"/>
              <a:gd name="connsiteX5" fmla="*/ 1197735 w 10022035"/>
              <a:gd name="connsiteY5" fmla="*/ 6870879 h 6870879"/>
              <a:gd name="connsiteX0" fmla="*/ 38637 w 10022035"/>
              <a:gd name="connsiteY0" fmla="*/ 6870879 h 6870879"/>
              <a:gd name="connsiteX1" fmla="*/ 7210559 w 10022035"/>
              <a:gd name="connsiteY1" fmla="*/ 6858000 h 6870879"/>
              <a:gd name="connsiteX2" fmla="*/ 10022035 w 10022035"/>
              <a:gd name="connsiteY2" fmla="*/ 6858000 h 6870879"/>
              <a:gd name="connsiteX3" fmla="*/ 9103753 w 10022035"/>
              <a:gd name="connsiteY3" fmla="*/ 12879 h 6870879"/>
              <a:gd name="connsiteX4" fmla="*/ 0 w 10022035"/>
              <a:gd name="connsiteY4" fmla="*/ 0 h 6870879"/>
              <a:gd name="connsiteX5" fmla="*/ 38637 w 10022035"/>
              <a:gd name="connsiteY5" fmla="*/ 6870879 h 6870879"/>
              <a:gd name="connsiteX0" fmla="*/ 1 w 9983399"/>
              <a:gd name="connsiteY0" fmla="*/ 6883758 h 6883758"/>
              <a:gd name="connsiteX1" fmla="*/ 7171923 w 9983399"/>
              <a:gd name="connsiteY1" fmla="*/ 6870879 h 6883758"/>
              <a:gd name="connsiteX2" fmla="*/ 9983399 w 9983399"/>
              <a:gd name="connsiteY2" fmla="*/ 6870879 h 6883758"/>
              <a:gd name="connsiteX3" fmla="*/ 9065117 w 9983399"/>
              <a:gd name="connsiteY3" fmla="*/ 25758 h 6883758"/>
              <a:gd name="connsiteX4" fmla="*/ 0 w 9983399"/>
              <a:gd name="connsiteY4" fmla="*/ 0 h 6883758"/>
              <a:gd name="connsiteX5" fmla="*/ 1 w 9983399"/>
              <a:gd name="connsiteY5" fmla="*/ 6883758 h 6883758"/>
              <a:gd name="connsiteX0" fmla="*/ 1 w 9065117"/>
              <a:gd name="connsiteY0" fmla="*/ 6883758 h 6883758"/>
              <a:gd name="connsiteX1" fmla="*/ 7171923 w 9065117"/>
              <a:gd name="connsiteY1" fmla="*/ 6870879 h 6883758"/>
              <a:gd name="connsiteX2" fmla="*/ 7919771 w 9065117"/>
              <a:gd name="connsiteY2" fmla="*/ 6883140 h 6883758"/>
              <a:gd name="connsiteX3" fmla="*/ 9065117 w 9065117"/>
              <a:gd name="connsiteY3" fmla="*/ 25758 h 6883758"/>
              <a:gd name="connsiteX4" fmla="*/ 0 w 9065117"/>
              <a:gd name="connsiteY4" fmla="*/ 0 h 6883758"/>
              <a:gd name="connsiteX5" fmla="*/ 1 w 9065117"/>
              <a:gd name="connsiteY5" fmla="*/ 6883758 h 6883758"/>
              <a:gd name="connsiteX0" fmla="*/ 1 w 9065117"/>
              <a:gd name="connsiteY0" fmla="*/ 6883758 h 6883758"/>
              <a:gd name="connsiteX1" fmla="*/ 7171923 w 9065117"/>
              <a:gd name="connsiteY1" fmla="*/ 6870879 h 6883758"/>
              <a:gd name="connsiteX2" fmla="*/ 7944193 w 9065117"/>
              <a:gd name="connsiteY2" fmla="*/ 6877010 h 6883758"/>
              <a:gd name="connsiteX3" fmla="*/ 9065117 w 9065117"/>
              <a:gd name="connsiteY3" fmla="*/ 25758 h 6883758"/>
              <a:gd name="connsiteX4" fmla="*/ 0 w 9065117"/>
              <a:gd name="connsiteY4" fmla="*/ 0 h 6883758"/>
              <a:gd name="connsiteX5" fmla="*/ 1 w 9065117"/>
              <a:gd name="connsiteY5" fmla="*/ 6883758 h 68837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9065117" h="6883758">
                <a:moveTo>
                  <a:pt x="1" y="6883758"/>
                </a:moveTo>
                <a:lnTo>
                  <a:pt x="7171923" y="6870879"/>
                </a:lnTo>
                <a:lnTo>
                  <a:pt x="7944193" y="6877010"/>
                </a:lnTo>
                <a:lnTo>
                  <a:pt x="9065117" y="25758"/>
                </a:lnTo>
                <a:lnTo>
                  <a:pt x="0" y="0"/>
                </a:lnTo>
                <a:cubicBezTo>
                  <a:pt x="0" y="2294586"/>
                  <a:pt x="1" y="4589172"/>
                  <a:pt x="1" y="6883758"/>
                </a:cubicBezTo>
                <a:close/>
              </a:path>
            </a:pathLst>
          </a:custGeom>
          <a:solidFill>
            <a:srgbClr val="0B0B0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85DDBE7-A4EB-C10C-9547-895334C241D3}"/>
              </a:ext>
            </a:extLst>
          </p:cNvPr>
          <p:cNvSpPr/>
          <p:nvPr userDrawn="1"/>
        </p:nvSpPr>
        <p:spPr>
          <a:xfrm>
            <a:off x="0" y="6614048"/>
            <a:ext cx="12192000" cy="243952"/>
          </a:xfrm>
          <a:prstGeom prst="rect">
            <a:avLst/>
          </a:prstGeom>
          <a:solidFill>
            <a:srgbClr val="0DE07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7293369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 spd="slow">
    <p:wip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EBBA887-9D67-422C-801D-86508225F5B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408" r="21110"/>
          <a:stretch/>
        </p:blipFill>
        <p:spPr>
          <a:xfrm>
            <a:off x="0" y="0"/>
            <a:ext cx="5932752" cy="6858000"/>
          </a:xfrm>
          <a:custGeom>
            <a:avLst/>
            <a:gdLst>
              <a:gd name="connsiteX0" fmla="*/ 0 w 3067050"/>
              <a:gd name="connsiteY0" fmla="*/ 0 h 6858000"/>
              <a:gd name="connsiteX1" fmla="*/ 3067050 w 3067050"/>
              <a:gd name="connsiteY1" fmla="*/ 0 h 6858000"/>
              <a:gd name="connsiteX2" fmla="*/ 3067050 w 3067050"/>
              <a:gd name="connsiteY2" fmla="*/ 6858000 h 6858000"/>
              <a:gd name="connsiteX3" fmla="*/ 0 w 306705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67050" h="6858000">
                <a:moveTo>
                  <a:pt x="0" y="0"/>
                </a:moveTo>
                <a:lnTo>
                  <a:pt x="3067050" y="0"/>
                </a:lnTo>
                <a:lnTo>
                  <a:pt x="306705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60E294FB-F284-4FE4-F1C6-4FB29F651A88}"/>
              </a:ext>
            </a:extLst>
          </p:cNvPr>
          <p:cNvSpPr/>
          <p:nvPr userDrawn="1"/>
        </p:nvSpPr>
        <p:spPr>
          <a:xfrm>
            <a:off x="-2" y="3135189"/>
            <a:ext cx="3872393" cy="1056321"/>
          </a:xfrm>
          <a:prstGeom prst="rect">
            <a:avLst/>
          </a:prstGeom>
          <a:gradFill>
            <a:gsLst>
              <a:gs pos="57000">
                <a:srgbClr val="0DE07D"/>
              </a:gs>
              <a:gs pos="100000">
                <a:srgbClr val="0DE07D">
                  <a:alpha val="37000"/>
                </a:srgbClr>
              </a:gs>
            </a:gsLst>
            <a:lin ang="120000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ACCC0ED8-8B19-50AB-0E7C-85C417BC405E}"/>
              </a:ext>
            </a:extLst>
          </p:cNvPr>
          <p:cNvSpPr/>
          <p:nvPr userDrawn="1"/>
        </p:nvSpPr>
        <p:spPr>
          <a:xfrm>
            <a:off x="0" y="2718652"/>
            <a:ext cx="3872393" cy="416537"/>
          </a:xfrm>
          <a:prstGeom prst="rect">
            <a:avLst/>
          </a:prstGeom>
          <a:solidFill>
            <a:srgbClr val="15151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" name="Freeform 31">
            <a:extLst>
              <a:ext uri="{FF2B5EF4-FFF2-40B4-BE49-F238E27FC236}">
                <a16:creationId xmlns:a16="http://schemas.microsoft.com/office/drawing/2014/main" id="{4B9E4A97-3F96-0EFD-720E-70DD30F164D1}"/>
              </a:ext>
            </a:extLst>
          </p:cNvPr>
          <p:cNvSpPr/>
          <p:nvPr userDrawn="1"/>
        </p:nvSpPr>
        <p:spPr>
          <a:xfrm rot="10800000" flipV="1">
            <a:off x="3086670" y="-25758"/>
            <a:ext cx="9111895" cy="6890766"/>
          </a:xfrm>
          <a:custGeom>
            <a:avLst/>
            <a:gdLst>
              <a:gd name="connsiteX0" fmla="*/ 0 w 6583376"/>
              <a:gd name="connsiteY0" fmla="*/ 6858000 h 6858000"/>
              <a:gd name="connsiteX1" fmla="*/ 3771900 w 6583376"/>
              <a:gd name="connsiteY1" fmla="*/ 6858000 h 6858000"/>
              <a:gd name="connsiteX2" fmla="*/ 6583376 w 6583376"/>
              <a:gd name="connsiteY2" fmla="*/ 6858000 h 6858000"/>
              <a:gd name="connsiteX3" fmla="*/ 3771900 w 6583376"/>
              <a:gd name="connsiteY3" fmla="*/ 0 h 6858000"/>
              <a:gd name="connsiteX4" fmla="*/ 0 w 6583376"/>
              <a:gd name="connsiteY4" fmla="*/ 0 h 6858000"/>
              <a:gd name="connsiteX0" fmla="*/ 0 w 6583376"/>
              <a:gd name="connsiteY0" fmla="*/ 6870879 h 6870879"/>
              <a:gd name="connsiteX1" fmla="*/ 3771900 w 6583376"/>
              <a:gd name="connsiteY1" fmla="*/ 6870879 h 6870879"/>
              <a:gd name="connsiteX2" fmla="*/ 6583376 w 6583376"/>
              <a:gd name="connsiteY2" fmla="*/ 6870879 h 6870879"/>
              <a:gd name="connsiteX3" fmla="*/ 5626458 w 6583376"/>
              <a:gd name="connsiteY3" fmla="*/ 0 h 6870879"/>
              <a:gd name="connsiteX4" fmla="*/ 0 w 6583376"/>
              <a:gd name="connsiteY4" fmla="*/ 12879 h 6870879"/>
              <a:gd name="connsiteX5" fmla="*/ 0 w 6583376"/>
              <a:gd name="connsiteY5" fmla="*/ 6870879 h 6870879"/>
              <a:gd name="connsiteX0" fmla="*/ 0 w 6583376"/>
              <a:gd name="connsiteY0" fmla="*/ 6858000 h 6858000"/>
              <a:gd name="connsiteX1" fmla="*/ 3771900 w 6583376"/>
              <a:gd name="connsiteY1" fmla="*/ 6858000 h 6858000"/>
              <a:gd name="connsiteX2" fmla="*/ 6583376 w 6583376"/>
              <a:gd name="connsiteY2" fmla="*/ 6858000 h 6858000"/>
              <a:gd name="connsiteX3" fmla="*/ 5665094 w 6583376"/>
              <a:gd name="connsiteY3" fmla="*/ 12879 h 6858000"/>
              <a:gd name="connsiteX4" fmla="*/ 0 w 6583376"/>
              <a:gd name="connsiteY4" fmla="*/ 0 h 6858000"/>
              <a:gd name="connsiteX5" fmla="*/ 0 w 6583376"/>
              <a:gd name="connsiteY5" fmla="*/ 6858000 h 6858000"/>
              <a:gd name="connsiteX0" fmla="*/ 2228045 w 8811421"/>
              <a:gd name="connsiteY0" fmla="*/ 6870879 h 6870879"/>
              <a:gd name="connsiteX1" fmla="*/ 5999945 w 8811421"/>
              <a:gd name="connsiteY1" fmla="*/ 6870879 h 6870879"/>
              <a:gd name="connsiteX2" fmla="*/ 8811421 w 8811421"/>
              <a:gd name="connsiteY2" fmla="*/ 6870879 h 6870879"/>
              <a:gd name="connsiteX3" fmla="*/ 7893139 w 8811421"/>
              <a:gd name="connsiteY3" fmla="*/ 25758 h 6870879"/>
              <a:gd name="connsiteX4" fmla="*/ 0 w 8811421"/>
              <a:gd name="connsiteY4" fmla="*/ 0 h 6870879"/>
              <a:gd name="connsiteX5" fmla="*/ 2228045 w 8811421"/>
              <a:gd name="connsiteY5" fmla="*/ 6870879 h 6870879"/>
              <a:gd name="connsiteX0" fmla="*/ 0 w 8824300"/>
              <a:gd name="connsiteY0" fmla="*/ 6883758 h 6883758"/>
              <a:gd name="connsiteX1" fmla="*/ 6012824 w 8824300"/>
              <a:gd name="connsiteY1" fmla="*/ 6870879 h 6883758"/>
              <a:gd name="connsiteX2" fmla="*/ 8824300 w 8824300"/>
              <a:gd name="connsiteY2" fmla="*/ 6870879 h 6883758"/>
              <a:gd name="connsiteX3" fmla="*/ 7906018 w 8824300"/>
              <a:gd name="connsiteY3" fmla="*/ 25758 h 6883758"/>
              <a:gd name="connsiteX4" fmla="*/ 12879 w 8824300"/>
              <a:gd name="connsiteY4" fmla="*/ 0 h 6883758"/>
              <a:gd name="connsiteX5" fmla="*/ 0 w 8824300"/>
              <a:gd name="connsiteY5" fmla="*/ 6883758 h 6883758"/>
              <a:gd name="connsiteX0" fmla="*/ 1197735 w 10022035"/>
              <a:gd name="connsiteY0" fmla="*/ 6870879 h 6870879"/>
              <a:gd name="connsiteX1" fmla="*/ 7210559 w 10022035"/>
              <a:gd name="connsiteY1" fmla="*/ 6858000 h 6870879"/>
              <a:gd name="connsiteX2" fmla="*/ 10022035 w 10022035"/>
              <a:gd name="connsiteY2" fmla="*/ 6858000 h 6870879"/>
              <a:gd name="connsiteX3" fmla="*/ 9103753 w 10022035"/>
              <a:gd name="connsiteY3" fmla="*/ 12879 h 6870879"/>
              <a:gd name="connsiteX4" fmla="*/ 0 w 10022035"/>
              <a:gd name="connsiteY4" fmla="*/ 0 h 6870879"/>
              <a:gd name="connsiteX5" fmla="*/ 1197735 w 10022035"/>
              <a:gd name="connsiteY5" fmla="*/ 6870879 h 6870879"/>
              <a:gd name="connsiteX0" fmla="*/ 38637 w 10022035"/>
              <a:gd name="connsiteY0" fmla="*/ 6870879 h 6870879"/>
              <a:gd name="connsiteX1" fmla="*/ 7210559 w 10022035"/>
              <a:gd name="connsiteY1" fmla="*/ 6858000 h 6870879"/>
              <a:gd name="connsiteX2" fmla="*/ 10022035 w 10022035"/>
              <a:gd name="connsiteY2" fmla="*/ 6858000 h 6870879"/>
              <a:gd name="connsiteX3" fmla="*/ 9103753 w 10022035"/>
              <a:gd name="connsiteY3" fmla="*/ 12879 h 6870879"/>
              <a:gd name="connsiteX4" fmla="*/ 0 w 10022035"/>
              <a:gd name="connsiteY4" fmla="*/ 0 h 6870879"/>
              <a:gd name="connsiteX5" fmla="*/ 38637 w 10022035"/>
              <a:gd name="connsiteY5" fmla="*/ 6870879 h 6870879"/>
              <a:gd name="connsiteX0" fmla="*/ 1 w 9983399"/>
              <a:gd name="connsiteY0" fmla="*/ 6883758 h 6883758"/>
              <a:gd name="connsiteX1" fmla="*/ 7171923 w 9983399"/>
              <a:gd name="connsiteY1" fmla="*/ 6870879 h 6883758"/>
              <a:gd name="connsiteX2" fmla="*/ 9983399 w 9983399"/>
              <a:gd name="connsiteY2" fmla="*/ 6870879 h 6883758"/>
              <a:gd name="connsiteX3" fmla="*/ 9065117 w 9983399"/>
              <a:gd name="connsiteY3" fmla="*/ 25758 h 6883758"/>
              <a:gd name="connsiteX4" fmla="*/ 0 w 9983399"/>
              <a:gd name="connsiteY4" fmla="*/ 0 h 6883758"/>
              <a:gd name="connsiteX5" fmla="*/ 1 w 9983399"/>
              <a:gd name="connsiteY5" fmla="*/ 6883758 h 6883758"/>
              <a:gd name="connsiteX0" fmla="*/ 1 w 9065117"/>
              <a:gd name="connsiteY0" fmla="*/ 6883758 h 6883758"/>
              <a:gd name="connsiteX1" fmla="*/ 7171923 w 9065117"/>
              <a:gd name="connsiteY1" fmla="*/ 6870879 h 6883758"/>
              <a:gd name="connsiteX2" fmla="*/ 7919771 w 9065117"/>
              <a:gd name="connsiteY2" fmla="*/ 6883140 h 6883758"/>
              <a:gd name="connsiteX3" fmla="*/ 9065117 w 9065117"/>
              <a:gd name="connsiteY3" fmla="*/ 25758 h 6883758"/>
              <a:gd name="connsiteX4" fmla="*/ 0 w 9065117"/>
              <a:gd name="connsiteY4" fmla="*/ 0 h 6883758"/>
              <a:gd name="connsiteX5" fmla="*/ 1 w 9065117"/>
              <a:gd name="connsiteY5" fmla="*/ 6883758 h 6883758"/>
              <a:gd name="connsiteX0" fmla="*/ 1 w 9065117"/>
              <a:gd name="connsiteY0" fmla="*/ 6883758 h 6883758"/>
              <a:gd name="connsiteX1" fmla="*/ 7171923 w 9065117"/>
              <a:gd name="connsiteY1" fmla="*/ 6870879 h 6883758"/>
              <a:gd name="connsiteX2" fmla="*/ 7944193 w 9065117"/>
              <a:gd name="connsiteY2" fmla="*/ 6877010 h 6883758"/>
              <a:gd name="connsiteX3" fmla="*/ 9065117 w 9065117"/>
              <a:gd name="connsiteY3" fmla="*/ 25758 h 6883758"/>
              <a:gd name="connsiteX4" fmla="*/ 0 w 9065117"/>
              <a:gd name="connsiteY4" fmla="*/ 0 h 6883758"/>
              <a:gd name="connsiteX5" fmla="*/ 1 w 9065117"/>
              <a:gd name="connsiteY5" fmla="*/ 6883758 h 68837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9065117" h="6883758">
                <a:moveTo>
                  <a:pt x="1" y="6883758"/>
                </a:moveTo>
                <a:lnTo>
                  <a:pt x="7171923" y="6870879"/>
                </a:lnTo>
                <a:lnTo>
                  <a:pt x="7944193" y="6877010"/>
                </a:lnTo>
                <a:lnTo>
                  <a:pt x="9065117" y="25758"/>
                </a:lnTo>
                <a:lnTo>
                  <a:pt x="0" y="0"/>
                </a:lnTo>
                <a:cubicBezTo>
                  <a:pt x="0" y="2294586"/>
                  <a:pt x="1" y="4589172"/>
                  <a:pt x="1" y="6883758"/>
                </a:cubicBezTo>
                <a:close/>
              </a:path>
            </a:pathLst>
          </a:custGeom>
          <a:solidFill>
            <a:srgbClr val="0B0B0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85DDBE7-A4EB-C10C-9547-895334C241D3}"/>
              </a:ext>
            </a:extLst>
          </p:cNvPr>
          <p:cNvSpPr/>
          <p:nvPr userDrawn="1"/>
        </p:nvSpPr>
        <p:spPr>
          <a:xfrm>
            <a:off x="0" y="6614048"/>
            <a:ext cx="12192000" cy="243952"/>
          </a:xfrm>
          <a:prstGeom prst="rect">
            <a:avLst/>
          </a:prstGeom>
          <a:solidFill>
            <a:srgbClr val="0DE07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10406279"/>
      </p:ext>
    </p:extLst>
  </p:cSld>
  <p:clrMapOvr>
    <a:masterClrMapping/>
  </p:clrMapOvr>
  <p:transition spd="slow">
    <p:wip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0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EBBA887-9D67-422C-801D-86508225F5B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647" r="28355"/>
          <a:stretch/>
        </p:blipFill>
        <p:spPr>
          <a:xfrm>
            <a:off x="0" y="0"/>
            <a:ext cx="3552346" cy="6858000"/>
          </a:xfrm>
          <a:custGeom>
            <a:avLst/>
            <a:gdLst>
              <a:gd name="connsiteX0" fmla="*/ 0 w 3067050"/>
              <a:gd name="connsiteY0" fmla="*/ 0 h 6858000"/>
              <a:gd name="connsiteX1" fmla="*/ 3067050 w 3067050"/>
              <a:gd name="connsiteY1" fmla="*/ 0 h 6858000"/>
              <a:gd name="connsiteX2" fmla="*/ 3067050 w 3067050"/>
              <a:gd name="connsiteY2" fmla="*/ 6858000 h 6858000"/>
              <a:gd name="connsiteX3" fmla="*/ 0 w 306705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67050" h="6858000">
                <a:moveTo>
                  <a:pt x="0" y="0"/>
                </a:moveTo>
                <a:lnTo>
                  <a:pt x="3067050" y="0"/>
                </a:lnTo>
                <a:lnTo>
                  <a:pt x="306705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4" name="Rectangle 2">
            <a:extLst>
              <a:ext uri="{FF2B5EF4-FFF2-40B4-BE49-F238E27FC236}">
                <a16:creationId xmlns:a16="http://schemas.microsoft.com/office/drawing/2014/main" id="{8302E46C-EC5C-8865-9B73-53FA2DCF3793}"/>
              </a:ext>
            </a:extLst>
          </p:cNvPr>
          <p:cNvSpPr/>
          <p:nvPr userDrawn="1"/>
        </p:nvSpPr>
        <p:spPr>
          <a:xfrm rot="15666125">
            <a:off x="-1665926" y="1998909"/>
            <a:ext cx="7083712" cy="2675825"/>
          </a:xfrm>
          <a:custGeom>
            <a:avLst/>
            <a:gdLst>
              <a:gd name="connsiteX0" fmla="*/ 0 w 7233935"/>
              <a:gd name="connsiteY0" fmla="*/ 0 h 2698928"/>
              <a:gd name="connsiteX1" fmla="*/ 7233935 w 7233935"/>
              <a:gd name="connsiteY1" fmla="*/ 0 h 2698928"/>
              <a:gd name="connsiteX2" fmla="*/ 7233935 w 7233935"/>
              <a:gd name="connsiteY2" fmla="*/ 2698928 h 2698928"/>
              <a:gd name="connsiteX3" fmla="*/ 0 w 7233935"/>
              <a:gd name="connsiteY3" fmla="*/ 2698928 h 2698928"/>
              <a:gd name="connsiteX4" fmla="*/ 0 w 7233935"/>
              <a:gd name="connsiteY4" fmla="*/ 0 h 2698928"/>
              <a:gd name="connsiteX0" fmla="*/ 0 w 7233935"/>
              <a:gd name="connsiteY0" fmla="*/ 3277 h 2702205"/>
              <a:gd name="connsiteX1" fmla="*/ 6918570 w 7233935"/>
              <a:gd name="connsiteY1" fmla="*/ 0 h 2702205"/>
              <a:gd name="connsiteX2" fmla="*/ 7233935 w 7233935"/>
              <a:gd name="connsiteY2" fmla="*/ 2702205 h 2702205"/>
              <a:gd name="connsiteX3" fmla="*/ 0 w 7233935"/>
              <a:gd name="connsiteY3" fmla="*/ 2702205 h 2702205"/>
              <a:gd name="connsiteX4" fmla="*/ 0 w 7233935"/>
              <a:gd name="connsiteY4" fmla="*/ 3277 h 2702205"/>
              <a:gd name="connsiteX0" fmla="*/ 0 w 7233935"/>
              <a:gd name="connsiteY0" fmla="*/ 3277 h 2702205"/>
              <a:gd name="connsiteX1" fmla="*/ 6918570 w 7233935"/>
              <a:gd name="connsiteY1" fmla="*/ 0 h 2702205"/>
              <a:gd name="connsiteX2" fmla="*/ 7233935 w 7233935"/>
              <a:gd name="connsiteY2" fmla="*/ 2702205 h 2702205"/>
              <a:gd name="connsiteX3" fmla="*/ 322862 w 7233935"/>
              <a:gd name="connsiteY3" fmla="*/ 2700561 h 2702205"/>
              <a:gd name="connsiteX4" fmla="*/ 0 w 7233935"/>
              <a:gd name="connsiteY4" fmla="*/ 3277 h 2702205"/>
              <a:gd name="connsiteX0" fmla="*/ 0 w 6946590"/>
              <a:gd name="connsiteY0" fmla="*/ 3277 h 2705274"/>
              <a:gd name="connsiteX1" fmla="*/ 6918570 w 6946590"/>
              <a:gd name="connsiteY1" fmla="*/ 0 h 2705274"/>
              <a:gd name="connsiteX2" fmla="*/ 6946590 w 6946590"/>
              <a:gd name="connsiteY2" fmla="*/ 2705274 h 2705274"/>
              <a:gd name="connsiteX3" fmla="*/ 322862 w 6946590"/>
              <a:gd name="connsiteY3" fmla="*/ 2700561 h 2705274"/>
              <a:gd name="connsiteX4" fmla="*/ 0 w 6946590"/>
              <a:gd name="connsiteY4" fmla="*/ 3277 h 2705274"/>
              <a:gd name="connsiteX0" fmla="*/ 0 w 7320883"/>
              <a:gd name="connsiteY0" fmla="*/ 0 h 2701997"/>
              <a:gd name="connsiteX1" fmla="*/ 7320883 w 7320883"/>
              <a:gd name="connsiteY1" fmla="*/ 190868 h 2701997"/>
              <a:gd name="connsiteX2" fmla="*/ 6946590 w 7320883"/>
              <a:gd name="connsiteY2" fmla="*/ 2701997 h 2701997"/>
              <a:gd name="connsiteX3" fmla="*/ 322862 w 7320883"/>
              <a:gd name="connsiteY3" fmla="*/ 2697284 h 2701997"/>
              <a:gd name="connsiteX4" fmla="*/ 0 w 7320883"/>
              <a:gd name="connsiteY4" fmla="*/ 0 h 2701997"/>
              <a:gd name="connsiteX0" fmla="*/ 0 w 7320883"/>
              <a:gd name="connsiteY0" fmla="*/ 0 h 2699296"/>
              <a:gd name="connsiteX1" fmla="*/ 7320883 w 7320883"/>
              <a:gd name="connsiteY1" fmla="*/ 190868 h 2699296"/>
              <a:gd name="connsiteX2" fmla="*/ 6974304 w 7320883"/>
              <a:gd name="connsiteY2" fmla="*/ 2699296 h 2699296"/>
              <a:gd name="connsiteX3" fmla="*/ 322862 w 7320883"/>
              <a:gd name="connsiteY3" fmla="*/ 2697284 h 2699296"/>
              <a:gd name="connsiteX4" fmla="*/ 0 w 7320883"/>
              <a:gd name="connsiteY4" fmla="*/ 0 h 2699296"/>
              <a:gd name="connsiteX0" fmla="*/ 0 w 7320883"/>
              <a:gd name="connsiteY0" fmla="*/ 0 h 2709179"/>
              <a:gd name="connsiteX1" fmla="*/ 7320883 w 7320883"/>
              <a:gd name="connsiteY1" fmla="*/ 190868 h 2709179"/>
              <a:gd name="connsiteX2" fmla="*/ 6974304 w 7320883"/>
              <a:gd name="connsiteY2" fmla="*/ 2699296 h 2709179"/>
              <a:gd name="connsiteX3" fmla="*/ 785653 w 7320883"/>
              <a:gd name="connsiteY3" fmla="*/ 2709179 h 2709179"/>
              <a:gd name="connsiteX4" fmla="*/ 0 w 7320883"/>
              <a:gd name="connsiteY4" fmla="*/ 0 h 2709179"/>
              <a:gd name="connsiteX0" fmla="*/ 370799 w 6535230"/>
              <a:gd name="connsiteY0" fmla="*/ 0 h 2675825"/>
              <a:gd name="connsiteX1" fmla="*/ 6535230 w 6535230"/>
              <a:gd name="connsiteY1" fmla="*/ 157514 h 2675825"/>
              <a:gd name="connsiteX2" fmla="*/ 6188651 w 6535230"/>
              <a:gd name="connsiteY2" fmla="*/ 2665942 h 2675825"/>
              <a:gd name="connsiteX3" fmla="*/ 0 w 6535230"/>
              <a:gd name="connsiteY3" fmla="*/ 2675825 h 2675825"/>
              <a:gd name="connsiteX4" fmla="*/ 370799 w 6535230"/>
              <a:gd name="connsiteY4" fmla="*/ 0 h 2675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535230" h="2675825">
                <a:moveTo>
                  <a:pt x="370799" y="0"/>
                </a:moveTo>
                <a:lnTo>
                  <a:pt x="6535230" y="157514"/>
                </a:lnTo>
                <a:lnTo>
                  <a:pt x="6188651" y="2665942"/>
                </a:lnTo>
                <a:lnTo>
                  <a:pt x="0" y="2675825"/>
                </a:lnTo>
                <a:lnTo>
                  <a:pt x="370799" y="0"/>
                </a:lnTo>
                <a:close/>
              </a:path>
            </a:pathLst>
          </a:custGeom>
          <a:gradFill>
            <a:gsLst>
              <a:gs pos="58000">
                <a:schemeClr val="tx1">
                  <a:alpha val="0"/>
                </a:schemeClr>
              </a:gs>
              <a:gs pos="100000">
                <a:schemeClr val="tx1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Freeform 31">
            <a:extLst>
              <a:ext uri="{FF2B5EF4-FFF2-40B4-BE49-F238E27FC236}">
                <a16:creationId xmlns:a16="http://schemas.microsoft.com/office/drawing/2014/main" id="{4B9E4A97-3F96-0EFD-720E-70DD30F164D1}"/>
              </a:ext>
            </a:extLst>
          </p:cNvPr>
          <p:cNvSpPr/>
          <p:nvPr userDrawn="1"/>
        </p:nvSpPr>
        <p:spPr>
          <a:xfrm rot="10800000" flipV="1">
            <a:off x="2060314" y="-7687"/>
            <a:ext cx="10147017" cy="6873937"/>
          </a:xfrm>
          <a:custGeom>
            <a:avLst/>
            <a:gdLst>
              <a:gd name="connsiteX0" fmla="*/ 0 w 6583376"/>
              <a:gd name="connsiteY0" fmla="*/ 6858000 h 6858000"/>
              <a:gd name="connsiteX1" fmla="*/ 3771900 w 6583376"/>
              <a:gd name="connsiteY1" fmla="*/ 6858000 h 6858000"/>
              <a:gd name="connsiteX2" fmla="*/ 6583376 w 6583376"/>
              <a:gd name="connsiteY2" fmla="*/ 6858000 h 6858000"/>
              <a:gd name="connsiteX3" fmla="*/ 3771900 w 6583376"/>
              <a:gd name="connsiteY3" fmla="*/ 0 h 6858000"/>
              <a:gd name="connsiteX4" fmla="*/ 0 w 6583376"/>
              <a:gd name="connsiteY4" fmla="*/ 0 h 6858000"/>
              <a:gd name="connsiteX0" fmla="*/ 0 w 6583376"/>
              <a:gd name="connsiteY0" fmla="*/ 6870879 h 6870879"/>
              <a:gd name="connsiteX1" fmla="*/ 3771900 w 6583376"/>
              <a:gd name="connsiteY1" fmla="*/ 6870879 h 6870879"/>
              <a:gd name="connsiteX2" fmla="*/ 6583376 w 6583376"/>
              <a:gd name="connsiteY2" fmla="*/ 6870879 h 6870879"/>
              <a:gd name="connsiteX3" fmla="*/ 5626458 w 6583376"/>
              <a:gd name="connsiteY3" fmla="*/ 0 h 6870879"/>
              <a:gd name="connsiteX4" fmla="*/ 0 w 6583376"/>
              <a:gd name="connsiteY4" fmla="*/ 12879 h 6870879"/>
              <a:gd name="connsiteX5" fmla="*/ 0 w 6583376"/>
              <a:gd name="connsiteY5" fmla="*/ 6870879 h 6870879"/>
              <a:gd name="connsiteX0" fmla="*/ 0 w 6583376"/>
              <a:gd name="connsiteY0" fmla="*/ 6858000 h 6858000"/>
              <a:gd name="connsiteX1" fmla="*/ 3771900 w 6583376"/>
              <a:gd name="connsiteY1" fmla="*/ 6858000 h 6858000"/>
              <a:gd name="connsiteX2" fmla="*/ 6583376 w 6583376"/>
              <a:gd name="connsiteY2" fmla="*/ 6858000 h 6858000"/>
              <a:gd name="connsiteX3" fmla="*/ 5665094 w 6583376"/>
              <a:gd name="connsiteY3" fmla="*/ 12879 h 6858000"/>
              <a:gd name="connsiteX4" fmla="*/ 0 w 6583376"/>
              <a:gd name="connsiteY4" fmla="*/ 0 h 6858000"/>
              <a:gd name="connsiteX5" fmla="*/ 0 w 6583376"/>
              <a:gd name="connsiteY5" fmla="*/ 6858000 h 6858000"/>
              <a:gd name="connsiteX0" fmla="*/ 2228045 w 8811421"/>
              <a:gd name="connsiteY0" fmla="*/ 6870879 h 6870879"/>
              <a:gd name="connsiteX1" fmla="*/ 5999945 w 8811421"/>
              <a:gd name="connsiteY1" fmla="*/ 6870879 h 6870879"/>
              <a:gd name="connsiteX2" fmla="*/ 8811421 w 8811421"/>
              <a:gd name="connsiteY2" fmla="*/ 6870879 h 6870879"/>
              <a:gd name="connsiteX3" fmla="*/ 7893139 w 8811421"/>
              <a:gd name="connsiteY3" fmla="*/ 25758 h 6870879"/>
              <a:gd name="connsiteX4" fmla="*/ 0 w 8811421"/>
              <a:gd name="connsiteY4" fmla="*/ 0 h 6870879"/>
              <a:gd name="connsiteX5" fmla="*/ 2228045 w 8811421"/>
              <a:gd name="connsiteY5" fmla="*/ 6870879 h 6870879"/>
              <a:gd name="connsiteX0" fmla="*/ 0 w 8824300"/>
              <a:gd name="connsiteY0" fmla="*/ 6883758 h 6883758"/>
              <a:gd name="connsiteX1" fmla="*/ 6012824 w 8824300"/>
              <a:gd name="connsiteY1" fmla="*/ 6870879 h 6883758"/>
              <a:gd name="connsiteX2" fmla="*/ 8824300 w 8824300"/>
              <a:gd name="connsiteY2" fmla="*/ 6870879 h 6883758"/>
              <a:gd name="connsiteX3" fmla="*/ 7906018 w 8824300"/>
              <a:gd name="connsiteY3" fmla="*/ 25758 h 6883758"/>
              <a:gd name="connsiteX4" fmla="*/ 12879 w 8824300"/>
              <a:gd name="connsiteY4" fmla="*/ 0 h 6883758"/>
              <a:gd name="connsiteX5" fmla="*/ 0 w 8824300"/>
              <a:gd name="connsiteY5" fmla="*/ 6883758 h 6883758"/>
              <a:gd name="connsiteX0" fmla="*/ 1197735 w 10022035"/>
              <a:gd name="connsiteY0" fmla="*/ 6870879 h 6870879"/>
              <a:gd name="connsiteX1" fmla="*/ 7210559 w 10022035"/>
              <a:gd name="connsiteY1" fmla="*/ 6858000 h 6870879"/>
              <a:gd name="connsiteX2" fmla="*/ 10022035 w 10022035"/>
              <a:gd name="connsiteY2" fmla="*/ 6858000 h 6870879"/>
              <a:gd name="connsiteX3" fmla="*/ 9103753 w 10022035"/>
              <a:gd name="connsiteY3" fmla="*/ 12879 h 6870879"/>
              <a:gd name="connsiteX4" fmla="*/ 0 w 10022035"/>
              <a:gd name="connsiteY4" fmla="*/ 0 h 6870879"/>
              <a:gd name="connsiteX5" fmla="*/ 1197735 w 10022035"/>
              <a:gd name="connsiteY5" fmla="*/ 6870879 h 6870879"/>
              <a:gd name="connsiteX0" fmla="*/ 38637 w 10022035"/>
              <a:gd name="connsiteY0" fmla="*/ 6870879 h 6870879"/>
              <a:gd name="connsiteX1" fmla="*/ 7210559 w 10022035"/>
              <a:gd name="connsiteY1" fmla="*/ 6858000 h 6870879"/>
              <a:gd name="connsiteX2" fmla="*/ 10022035 w 10022035"/>
              <a:gd name="connsiteY2" fmla="*/ 6858000 h 6870879"/>
              <a:gd name="connsiteX3" fmla="*/ 9103753 w 10022035"/>
              <a:gd name="connsiteY3" fmla="*/ 12879 h 6870879"/>
              <a:gd name="connsiteX4" fmla="*/ 0 w 10022035"/>
              <a:gd name="connsiteY4" fmla="*/ 0 h 6870879"/>
              <a:gd name="connsiteX5" fmla="*/ 38637 w 10022035"/>
              <a:gd name="connsiteY5" fmla="*/ 6870879 h 6870879"/>
              <a:gd name="connsiteX0" fmla="*/ 1 w 9983399"/>
              <a:gd name="connsiteY0" fmla="*/ 6883758 h 6883758"/>
              <a:gd name="connsiteX1" fmla="*/ 7171923 w 9983399"/>
              <a:gd name="connsiteY1" fmla="*/ 6870879 h 6883758"/>
              <a:gd name="connsiteX2" fmla="*/ 9983399 w 9983399"/>
              <a:gd name="connsiteY2" fmla="*/ 6870879 h 6883758"/>
              <a:gd name="connsiteX3" fmla="*/ 9065117 w 9983399"/>
              <a:gd name="connsiteY3" fmla="*/ 25758 h 6883758"/>
              <a:gd name="connsiteX4" fmla="*/ 0 w 9983399"/>
              <a:gd name="connsiteY4" fmla="*/ 0 h 6883758"/>
              <a:gd name="connsiteX5" fmla="*/ 1 w 9983399"/>
              <a:gd name="connsiteY5" fmla="*/ 6883758 h 6883758"/>
              <a:gd name="connsiteX0" fmla="*/ 1 w 9983399"/>
              <a:gd name="connsiteY0" fmla="*/ 6883758 h 6883758"/>
              <a:gd name="connsiteX1" fmla="*/ 7171923 w 9983399"/>
              <a:gd name="connsiteY1" fmla="*/ 6870879 h 6883758"/>
              <a:gd name="connsiteX2" fmla="*/ 9983399 w 9983399"/>
              <a:gd name="connsiteY2" fmla="*/ 6870879 h 6883758"/>
              <a:gd name="connsiteX3" fmla="*/ 9065118 w 9983399"/>
              <a:gd name="connsiteY3" fmla="*/ 6459 h 6883758"/>
              <a:gd name="connsiteX4" fmla="*/ 0 w 9983399"/>
              <a:gd name="connsiteY4" fmla="*/ 0 h 6883758"/>
              <a:gd name="connsiteX5" fmla="*/ 1 w 9983399"/>
              <a:gd name="connsiteY5" fmla="*/ 6883758 h 6883758"/>
              <a:gd name="connsiteX0" fmla="*/ 0 w 9983398"/>
              <a:gd name="connsiteY0" fmla="*/ 6877299 h 6877299"/>
              <a:gd name="connsiteX1" fmla="*/ 7171922 w 9983398"/>
              <a:gd name="connsiteY1" fmla="*/ 6864420 h 6877299"/>
              <a:gd name="connsiteX2" fmla="*/ 9983398 w 9983398"/>
              <a:gd name="connsiteY2" fmla="*/ 6864420 h 6877299"/>
              <a:gd name="connsiteX3" fmla="*/ 9065117 w 9983398"/>
              <a:gd name="connsiteY3" fmla="*/ 0 h 6877299"/>
              <a:gd name="connsiteX4" fmla="*/ 352349 w 9983398"/>
              <a:gd name="connsiteY4" fmla="*/ 366648 h 6877299"/>
              <a:gd name="connsiteX5" fmla="*/ 0 w 9983398"/>
              <a:gd name="connsiteY5" fmla="*/ 6877299 h 6877299"/>
              <a:gd name="connsiteX0" fmla="*/ 0 w 9983398"/>
              <a:gd name="connsiteY0" fmla="*/ 6877326 h 6877326"/>
              <a:gd name="connsiteX1" fmla="*/ 7171922 w 9983398"/>
              <a:gd name="connsiteY1" fmla="*/ 6864447 h 6877326"/>
              <a:gd name="connsiteX2" fmla="*/ 9983398 w 9983398"/>
              <a:gd name="connsiteY2" fmla="*/ 6864447 h 6877326"/>
              <a:gd name="connsiteX3" fmla="*/ 9065117 w 9983398"/>
              <a:gd name="connsiteY3" fmla="*/ 27 h 6877326"/>
              <a:gd name="connsiteX4" fmla="*/ 2868134 w 9983398"/>
              <a:gd name="connsiteY4" fmla="*/ 0 h 6877326"/>
              <a:gd name="connsiteX5" fmla="*/ 0 w 9983398"/>
              <a:gd name="connsiteY5" fmla="*/ 6877326 h 6877326"/>
              <a:gd name="connsiteX0" fmla="*/ 1057055 w 7115264"/>
              <a:gd name="connsiteY0" fmla="*/ 6652175 h 6864447"/>
              <a:gd name="connsiteX1" fmla="*/ 4303788 w 7115264"/>
              <a:gd name="connsiteY1" fmla="*/ 6864447 h 6864447"/>
              <a:gd name="connsiteX2" fmla="*/ 7115264 w 7115264"/>
              <a:gd name="connsiteY2" fmla="*/ 6864447 h 6864447"/>
              <a:gd name="connsiteX3" fmla="*/ 6196983 w 7115264"/>
              <a:gd name="connsiteY3" fmla="*/ 27 h 6864447"/>
              <a:gd name="connsiteX4" fmla="*/ 0 w 7115264"/>
              <a:gd name="connsiteY4" fmla="*/ 0 h 6864447"/>
              <a:gd name="connsiteX5" fmla="*/ 1057055 w 7115264"/>
              <a:gd name="connsiteY5" fmla="*/ 6652175 h 6864447"/>
              <a:gd name="connsiteX0" fmla="*/ 2 w 7115264"/>
              <a:gd name="connsiteY0" fmla="*/ 6845162 h 6864447"/>
              <a:gd name="connsiteX1" fmla="*/ 4303788 w 7115264"/>
              <a:gd name="connsiteY1" fmla="*/ 6864447 h 6864447"/>
              <a:gd name="connsiteX2" fmla="*/ 7115264 w 7115264"/>
              <a:gd name="connsiteY2" fmla="*/ 6864447 h 6864447"/>
              <a:gd name="connsiteX3" fmla="*/ 6196983 w 7115264"/>
              <a:gd name="connsiteY3" fmla="*/ 27 h 6864447"/>
              <a:gd name="connsiteX4" fmla="*/ 0 w 7115264"/>
              <a:gd name="connsiteY4" fmla="*/ 0 h 6864447"/>
              <a:gd name="connsiteX5" fmla="*/ 2 w 7115264"/>
              <a:gd name="connsiteY5" fmla="*/ 6845162 h 6864447"/>
              <a:gd name="connsiteX0" fmla="*/ 2 w 7115264"/>
              <a:gd name="connsiteY0" fmla="*/ 6845162 h 6864447"/>
              <a:gd name="connsiteX1" fmla="*/ 4346070 w 7115264"/>
              <a:gd name="connsiteY1" fmla="*/ 6767954 h 6864447"/>
              <a:gd name="connsiteX2" fmla="*/ 7115264 w 7115264"/>
              <a:gd name="connsiteY2" fmla="*/ 6864447 h 6864447"/>
              <a:gd name="connsiteX3" fmla="*/ 6196983 w 7115264"/>
              <a:gd name="connsiteY3" fmla="*/ 27 h 6864447"/>
              <a:gd name="connsiteX4" fmla="*/ 0 w 7115264"/>
              <a:gd name="connsiteY4" fmla="*/ 0 h 6864447"/>
              <a:gd name="connsiteX5" fmla="*/ 2 w 7115264"/>
              <a:gd name="connsiteY5" fmla="*/ 6845162 h 6864447"/>
              <a:gd name="connsiteX0" fmla="*/ 2 w 7115264"/>
              <a:gd name="connsiteY0" fmla="*/ 6845162 h 6864447"/>
              <a:gd name="connsiteX1" fmla="*/ 4353118 w 7115264"/>
              <a:gd name="connsiteY1" fmla="*/ 6845149 h 6864447"/>
              <a:gd name="connsiteX2" fmla="*/ 7115264 w 7115264"/>
              <a:gd name="connsiteY2" fmla="*/ 6864447 h 6864447"/>
              <a:gd name="connsiteX3" fmla="*/ 6196983 w 7115264"/>
              <a:gd name="connsiteY3" fmla="*/ 27 h 6864447"/>
              <a:gd name="connsiteX4" fmla="*/ 0 w 7115264"/>
              <a:gd name="connsiteY4" fmla="*/ 0 h 6864447"/>
              <a:gd name="connsiteX5" fmla="*/ 2 w 7115264"/>
              <a:gd name="connsiteY5" fmla="*/ 6845162 h 6864447"/>
              <a:gd name="connsiteX0" fmla="*/ 2 w 7115264"/>
              <a:gd name="connsiteY0" fmla="*/ 6845162 h 6845162"/>
              <a:gd name="connsiteX1" fmla="*/ 4353118 w 7115264"/>
              <a:gd name="connsiteY1" fmla="*/ 6845149 h 6845162"/>
              <a:gd name="connsiteX2" fmla="*/ 7115264 w 7115264"/>
              <a:gd name="connsiteY2" fmla="*/ 6819417 h 6845162"/>
              <a:gd name="connsiteX3" fmla="*/ 6196983 w 7115264"/>
              <a:gd name="connsiteY3" fmla="*/ 27 h 6845162"/>
              <a:gd name="connsiteX4" fmla="*/ 0 w 7115264"/>
              <a:gd name="connsiteY4" fmla="*/ 0 h 6845162"/>
              <a:gd name="connsiteX5" fmla="*/ 2 w 7115264"/>
              <a:gd name="connsiteY5" fmla="*/ 6845162 h 6845162"/>
              <a:gd name="connsiteX0" fmla="*/ 2 w 7115264"/>
              <a:gd name="connsiteY0" fmla="*/ 6845162 h 6845162"/>
              <a:gd name="connsiteX1" fmla="*/ 4353118 w 7115264"/>
              <a:gd name="connsiteY1" fmla="*/ 6845149 h 6845162"/>
              <a:gd name="connsiteX2" fmla="*/ 7115264 w 7115264"/>
              <a:gd name="connsiteY2" fmla="*/ 6845149 h 6845162"/>
              <a:gd name="connsiteX3" fmla="*/ 6196983 w 7115264"/>
              <a:gd name="connsiteY3" fmla="*/ 27 h 6845162"/>
              <a:gd name="connsiteX4" fmla="*/ 0 w 7115264"/>
              <a:gd name="connsiteY4" fmla="*/ 0 h 6845162"/>
              <a:gd name="connsiteX5" fmla="*/ 2 w 7115264"/>
              <a:gd name="connsiteY5" fmla="*/ 6845162 h 6845162"/>
              <a:gd name="connsiteX0" fmla="*/ 2 w 7115264"/>
              <a:gd name="connsiteY0" fmla="*/ 6845162 h 6845162"/>
              <a:gd name="connsiteX1" fmla="*/ 4353118 w 7115264"/>
              <a:gd name="connsiteY1" fmla="*/ 6845149 h 6845162"/>
              <a:gd name="connsiteX2" fmla="*/ 7115264 w 7115264"/>
              <a:gd name="connsiteY2" fmla="*/ 6845149 h 6845162"/>
              <a:gd name="connsiteX3" fmla="*/ 6196984 w 7115264"/>
              <a:gd name="connsiteY3" fmla="*/ 6459 h 6845162"/>
              <a:gd name="connsiteX4" fmla="*/ 0 w 7115264"/>
              <a:gd name="connsiteY4" fmla="*/ 0 h 6845162"/>
              <a:gd name="connsiteX5" fmla="*/ 2 w 7115264"/>
              <a:gd name="connsiteY5" fmla="*/ 6845162 h 6845162"/>
              <a:gd name="connsiteX0" fmla="*/ 2 w 7115264"/>
              <a:gd name="connsiteY0" fmla="*/ 6851594 h 6851594"/>
              <a:gd name="connsiteX1" fmla="*/ 4353118 w 7115264"/>
              <a:gd name="connsiteY1" fmla="*/ 6851581 h 6851594"/>
              <a:gd name="connsiteX2" fmla="*/ 7115264 w 7115264"/>
              <a:gd name="connsiteY2" fmla="*/ 6851581 h 6851594"/>
              <a:gd name="connsiteX3" fmla="*/ 6196984 w 7115264"/>
              <a:gd name="connsiteY3" fmla="*/ 12891 h 6851594"/>
              <a:gd name="connsiteX4" fmla="*/ 0 w 7115264"/>
              <a:gd name="connsiteY4" fmla="*/ 0 h 6851594"/>
              <a:gd name="connsiteX5" fmla="*/ 2 w 7115264"/>
              <a:gd name="connsiteY5" fmla="*/ 6851594 h 6851594"/>
              <a:gd name="connsiteX0" fmla="*/ 2 w 7115264"/>
              <a:gd name="connsiteY0" fmla="*/ 6851594 h 6851594"/>
              <a:gd name="connsiteX1" fmla="*/ 4353118 w 7115264"/>
              <a:gd name="connsiteY1" fmla="*/ 6851581 h 6851594"/>
              <a:gd name="connsiteX2" fmla="*/ 7115264 w 7115264"/>
              <a:gd name="connsiteY2" fmla="*/ 6851581 h 6851594"/>
              <a:gd name="connsiteX3" fmla="*/ 6204032 w 7115264"/>
              <a:gd name="connsiteY3" fmla="*/ 6458 h 6851594"/>
              <a:gd name="connsiteX4" fmla="*/ 0 w 7115264"/>
              <a:gd name="connsiteY4" fmla="*/ 0 h 6851594"/>
              <a:gd name="connsiteX5" fmla="*/ 2 w 7115264"/>
              <a:gd name="connsiteY5" fmla="*/ 6851594 h 6851594"/>
              <a:gd name="connsiteX0" fmla="*/ 2 w 7115264"/>
              <a:gd name="connsiteY0" fmla="*/ 6851594 h 6851594"/>
              <a:gd name="connsiteX1" fmla="*/ 4353118 w 7115264"/>
              <a:gd name="connsiteY1" fmla="*/ 6851581 h 6851594"/>
              <a:gd name="connsiteX2" fmla="*/ 7115264 w 7115264"/>
              <a:gd name="connsiteY2" fmla="*/ 6851581 h 6851594"/>
              <a:gd name="connsiteX3" fmla="*/ 6204032 w 7115264"/>
              <a:gd name="connsiteY3" fmla="*/ 6458 h 6851594"/>
              <a:gd name="connsiteX4" fmla="*/ 0 w 7115264"/>
              <a:gd name="connsiteY4" fmla="*/ 0 h 6851594"/>
              <a:gd name="connsiteX5" fmla="*/ 2 w 7115264"/>
              <a:gd name="connsiteY5" fmla="*/ 6851594 h 6851594"/>
              <a:gd name="connsiteX0" fmla="*/ 2 w 7115264"/>
              <a:gd name="connsiteY0" fmla="*/ 6851594 h 6851594"/>
              <a:gd name="connsiteX1" fmla="*/ 4353118 w 7115264"/>
              <a:gd name="connsiteY1" fmla="*/ 6851581 h 6851594"/>
              <a:gd name="connsiteX2" fmla="*/ 7115264 w 7115264"/>
              <a:gd name="connsiteY2" fmla="*/ 6851581 h 6851594"/>
              <a:gd name="connsiteX3" fmla="*/ 6204032 w 7115264"/>
              <a:gd name="connsiteY3" fmla="*/ 25 h 6851594"/>
              <a:gd name="connsiteX4" fmla="*/ 0 w 7115264"/>
              <a:gd name="connsiteY4" fmla="*/ 0 h 6851594"/>
              <a:gd name="connsiteX5" fmla="*/ 2 w 7115264"/>
              <a:gd name="connsiteY5" fmla="*/ 6851594 h 6851594"/>
              <a:gd name="connsiteX0" fmla="*/ 2 w 6204032"/>
              <a:gd name="connsiteY0" fmla="*/ 6851594 h 6857711"/>
              <a:gd name="connsiteX1" fmla="*/ 4353118 w 6204032"/>
              <a:gd name="connsiteY1" fmla="*/ 6851581 h 6857711"/>
              <a:gd name="connsiteX2" fmla="*/ 5301958 w 6204032"/>
              <a:gd name="connsiteY2" fmla="*/ 6857711 h 6857711"/>
              <a:gd name="connsiteX3" fmla="*/ 6204032 w 6204032"/>
              <a:gd name="connsiteY3" fmla="*/ 25 h 6857711"/>
              <a:gd name="connsiteX4" fmla="*/ 0 w 6204032"/>
              <a:gd name="connsiteY4" fmla="*/ 0 h 6857711"/>
              <a:gd name="connsiteX5" fmla="*/ 2 w 6204032"/>
              <a:gd name="connsiteY5" fmla="*/ 6851594 h 6857711"/>
              <a:gd name="connsiteX0" fmla="*/ 2 w 6316066"/>
              <a:gd name="connsiteY0" fmla="*/ 6851594 h 6851594"/>
              <a:gd name="connsiteX1" fmla="*/ 4353118 w 6316066"/>
              <a:gd name="connsiteY1" fmla="*/ 6851581 h 6851594"/>
              <a:gd name="connsiteX2" fmla="*/ 6316066 w 6316066"/>
              <a:gd name="connsiteY2" fmla="*/ 6851581 h 6851594"/>
              <a:gd name="connsiteX3" fmla="*/ 6204032 w 6316066"/>
              <a:gd name="connsiteY3" fmla="*/ 25 h 6851594"/>
              <a:gd name="connsiteX4" fmla="*/ 0 w 6316066"/>
              <a:gd name="connsiteY4" fmla="*/ 0 h 6851594"/>
              <a:gd name="connsiteX5" fmla="*/ 2 w 6316066"/>
              <a:gd name="connsiteY5" fmla="*/ 6851594 h 6851594"/>
              <a:gd name="connsiteX0" fmla="*/ 2 w 7446482"/>
              <a:gd name="connsiteY0" fmla="*/ 6857700 h 6857700"/>
              <a:gd name="connsiteX1" fmla="*/ 4353118 w 7446482"/>
              <a:gd name="connsiteY1" fmla="*/ 6857687 h 6857700"/>
              <a:gd name="connsiteX2" fmla="*/ 6316066 w 7446482"/>
              <a:gd name="connsiteY2" fmla="*/ 6857687 h 6857700"/>
              <a:gd name="connsiteX3" fmla="*/ 7446482 w 7446482"/>
              <a:gd name="connsiteY3" fmla="*/ 0 h 6857700"/>
              <a:gd name="connsiteX4" fmla="*/ 0 w 7446482"/>
              <a:gd name="connsiteY4" fmla="*/ 6106 h 6857700"/>
              <a:gd name="connsiteX5" fmla="*/ 2 w 7446482"/>
              <a:gd name="connsiteY5" fmla="*/ 6857700 h 6857700"/>
              <a:gd name="connsiteX0" fmla="*/ 0 w 11096004"/>
              <a:gd name="connsiteY0" fmla="*/ 6865376 h 6865376"/>
              <a:gd name="connsiteX1" fmla="*/ 8002640 w 11096004"/>
              <a:gd name="connsiteY1" fmla="*/ 6857687 h 6865376"/>
              <a:gd name="connsiteX2" fmla="*/ 9965588 w 11096004"/>
              <a:gd name="connsiteY2" fmla="*/ 6857687 h 6865376"/>
              <a:gd name="connsiteX3" fmla="*/ 11096004 w 11096004"/>
              <a:gd name="connsiteY3" fmla="*/ 0 h 6865376"/>
              <a:gd name="connsiteX4" fmla="*/ 3649522 w 11096004"/>
              <a:gd name="connsiteY4" fmla="*/ 6106 h 6865376"/>
              <a:gd name="connsiteX5" fmla="*/ 0 w 11096004"/>
              <a:gd name="connsiteY5" fmla="*/ 6865376 h 6865376"/>
              <a:gd name="connsiteX0" fmla="*/ 8411 w 11104415"/>
              <a:gd name="connsiteY0" fmla="*/ 6866946 h 6866946"/>
              <a:gd name="connsiteX1" fmla="*/ 8011051 w 11104415"/>
              <a:gd name="connsiteY1" fmla="*/ 6859257 h 6866946"/>
              <a:gd name="connsiteX2" fmla="*/ 9973999 w 11104415"/>
              <a:gd name="connsiteY2" fmla="*/ 6859257 h 6866946"/>
              <a:gd name="connsiteX3" fmla="*/ 11104415 w 11104415"/>
              <a:gd name="connsiteY3" fmla="*/ 1570 h 6866946"/>
              <a:gd name="connsiteX4" fmla="*/ 0 w 11104415"/>
              <a:gd name="connsiteY4" fmla="*/ 0 h 6866946"/>
              <a:gd name="connsiteX5" fmla="*/ 8411 w 11104415"/>
              <a:gd name="connsiteY5" fmla="*/ 6866946 h 68669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1104415" h="6866946">
                <a:moveTo>
                  <a:pt x="8411" y="6866946"/>
                </a:moveTo>
                <a:lnTo>
                  <a:pt x="8011051" y="6859257"/>
                </a:lnTo>
                <a:lnTo>
                  <a:pt x="9973999" y="6859257"/>
                </a:lnTo>
                <a:lnTo>
                  <a:pt x="11104415" y="1570"/>
                </a:lnTo>
                <a:lnTo>
                  <a:pt x="0" y="0"/>
                </a:lnTo>
                <a:cubicBezTo>
                  <a:pt x="0" y="2294586"/>
                  <a:pt x="8411" y="4572360"/>
                  <a:pt x="8411" y="6866946"/>
                </a:cubicBezTo>
                <a:close/>
              </a:path>
            </a:pathLst>
          </a:custGeom>
          <a:solidFill>
            <a:srgbClr val="0B0B0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9D167DB6-8C5B-05A4-D888-6F13AC0DB09F}"/>
              </a:ext>
            </a:extLst>
          </p:cNvPr>
          <p:cNvSpPr/>
          <p:nvPr userDrawn="1"/>
        </p:nvSpPr>
        <p:spPr>
          <a:xfrm>
            <a:off x="0" y="6614048"/>
            <a:ext cx="12192000" cy="243952"/>
          </a:xfrm>
          <a:prstGeom prst="rect">
            <a:avLst/>
          </a:prstGeom>
          <a:solidFill>
            <a:srgbClr val="0DE07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632920072"/>
      </p:ext>
    </p:extLst>
  </p:cSld>
  <p:clrMapOvr>
    <a:masterClrMapping/>
  </p:clrMapOvr>
  <p:transition spd="slow">
    <p:wip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EBBA887-9D67-422C-801D-86508225F5B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261" t="24511" r="-6354" b="24601"/>
          <a:stretch/>
        </p:blipFill>
        <p:spPr>
          <a:xfrm>
            <a:off x="-1" y="-6114"/>
            <a:ext cx="7605509" cy="6858000"/>
          </a:xfrm>
          <a:custGeom>
            <a:avLst/>
            <a:gdLst>
              <a:gd name="connsiteX0" fmla="*/ 0 w 3067050"/>
              <a:gd name="connsiteY0" fmla="*/ 0 h 6858000"/>
              <a:gd name="connsiteX1" fmla="*/ 3067050 w 3067050"/>
              <a:gd name="connsiteY1" fmla="*/ 0 h 6858000"/>
              <a:gd name="connsiteX2" fmla="*/ 3067050 w 3067050"/>
              <a:gd name="connsiteY2" fmla="*/ 6858000 h 6858000"/>
              <a:gd name="connsiteX3" fmla="*/ 0 w 306705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67050" h="6858000">
                <a:moveTo>
                  <a:pt x="0" y="0"/>
                </a:moveTo>
                <a:lnTo>
                  <a:pt x="3067050" y="0"/>
                </a:lnTo>
                <a:lnTo>
                  <a:pt x="306705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4" name="Rectangle 2">
            <a:extLst>
              <a:ext uri="{FF2B5EF4-FFF2-40B4-BE49-F238E27FC236}">
                <a16:creationId xmlns:a16="http://schemas.microsoft.com/office/drawing/2014/main" id="{8302E46C-EC5C-8865-9B73-53FA2DCF3793}"/>
              </a:ext>
            </a:extLst>
          </p:cNvPr>
          <p:cNvSpPr/>
          <p:nvPr userDrawn="1"/>
        </p:nvSpPr>
        <p:spPr>
          <a:xfrm rot="15666125">
            <a:off x="914149" y="1983548"/>
            <a:ext cx="7074076" cy="2685830"/>
          </a:xfrm>
          <a:custGeom>
            <a:avLst/>
            <a:gdLst>
              <a:gd name="connsiteX0" fmla="*/ 0 w 7233935"/>
              <a:gd name="connsiteY0" fmla="*/ 0 h 2698928"/>
              <a:gd name="connsiteX1" fmla="*/ 7233935 w 7233935"/>
              <a:gd name="connsiteY1" fmla="*/ 0 h 2698928"/>
              <a:gd name="connsiteX2" fmla="*/ 7233935 w 7233935"/>
              <a:gd name="connsiteY2" fmla="*/ 2698928 h 2698928"/>
              <a:gd name="connsiteX3" fmla="*/ 0 w 7233935"/>
              <a:gd name="connsiteY3" fmla="*/ 2698928 h 2698928"/>
              <a:gd name="connsiteX4" fmla="*/ 0 w 7233935"/>
              <a:gd name="connsiteY4" fmla="*/ 0 h 2698928"/>
              <a:gd name="connsiteX0" fmla="*/ 0 w 7233935"/>
              <a:gd name="connsiteY0" fmla="*/ 3277 h 2702205"/>
              <a:gd name="connsiteX1" fmla="*/ 6918570 w 7233935"/>
              <a:gd name="connsiteY1" fmla="*/ 0 h 2702205"/>
              <a:gd name="connsiteX2" fmla="*/ 7233935 w 7233935"/>
              <a:gd name="connsiteY2" fmla="*/ 2702205 h 2702205"/>
              <a:gd name="connsiteX3" fmla="*/ 0 w 7233935"/>
              <a:gd name="connsiteY3" fmla="*/ 2702205 h 2702205"/>
              <a:gd name="connsiteX4" fmla="*/ 0 w 7233935"/>
              <a:gd name="connsiteY4" fmla="*/ 3277 h 2702205"/>
              <a:gd name="connsiteX0" fmla="*/ 0 w 7233935"/>
              <a:gd name="connsiteY0" fmla="*/ 3277 h 2702205"/>
              <a:gd name="connsiteX1" fmla="*/ 6918570 w 7233935"/>
              <a:gd name="connsiteY1" fmla="*/ 0 h 2702205"/>
              <a:gd name="connsiteX2" fmla="*/ 7233935 w 7233935"/>
              <a:gd name="connsiteY2" fmla="*/ 2702205 h 2702205"/>
              <a:gd name="connsiteX3" fmla="*/ 322862 w 7233935"/>
              <a:gd name="connsiteY3" fmla="*/ 2700561 h 2702205"/>
              <a:gd name="connsiteX4" fmla="*/ 0 w 7233935"/>
              <a:gd name="connsiteY4" fmla="*/ 3277 h 2702205"/>
              <a:gd name="connsiteX0" fmla="*/ 0 w 7630330"/>
              <a:gd name="connsiteY0" fmla="*/ 0 h 2698928"/>
              <a:gd name="connsiteX1" fmla="*/ 7630331 w 7630330"/>
              <a:gd name="connsiteY1" fmla="*/ 230469 h 2698928"/>
              <a:gd name="connsiteX2" fmla="*/ 7233935 w 7630330"/>
              <a:gd name="connsiteY2" fmla="*/ 2698928 h 2698928"/>
              <a:gd name="connsiteX3" fmla="*/ 322862 w 7630330"/>
              <a:gd name="connsiteY3" fmla="*/ 2697284 h 2698928"/>
              <a:gd name="connsiteX4" fmla="*/ 0 w 7630330"/>
              <a:gd name="connsiteY4" fmla="*/ 0 h 2698928"/>
              <a:gd name="connsiteX0" fmla="*/ 447528 w 7307469"/>
              <a:gd name="connsiteY0" fmla="*/ 0 h 2685830"/>
              <a:gd name="connsiteX1" fmla="*/ 7307469 w 7307469"/>
              <a:gd name="connsiteY1" fmla="*/ 217371 h 2685830"/>
              <a:gd name="connsiteX2" fmla="*/ 6911073 w 7307469"/>
              <a:gd name="connsiteY2" fmla="*/ 2685830 h 2685830"/>
              <a:gd name="connsiteX3" fmla="*/ 0 w 7307469"/>
              <a:gd name="connsiteY3" fmla="*/ 2684186 h 2685830"/>
              <a:gd name="connsiteX4" fmla="*/ 447528 w 7307469"/>
              <a:gd name="connsiteY4" fmla="*/ 0 h 26858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307469" h="2685830">
                <a:moveTo>
                  <a:pt x="447528" y="0"/>
                </a:moveTo>
                <a:lnTo>
                  <a:pt x="7307469" y="217371"/>
                </a:lnTo>
                <a:lnTo>
                  <a:pt x="6911073" y="2685830"/>
                </a:lnTo>
                <a:lnTo>
                  <a:pt x="0" y="2684186"/>
                </a:lnTo>
                <a:lnTo>
                  <a:pt x="447528" y="0"/>
                </a:lnTo>
                <a:close/>
              </a:path>
            </a:pathLst>
          </a:custGeom>
          <a:gradFill>
            <a:gsLst>
              <a:gs pos="58000">
                <a:schemeClr val="tx1">
                  <a:alpha val="0"/>
                </a:schemeClr>
              </a:gs>
              <a:gs pos="100000">
                <a:schemeClr val="tx1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Freeform 31">
            <a:extLst>
              <a:ext uri="{FF2B5EF4-FFF2-40B4-BE49-F238E27FC236}">
                <a16:creationId xmlns:a16="http://schemas.microsoft.com/office/drawing/2014/main" id="{4B9E4A97-3F96-0EFD-720E-70DD30F164D1}"/>
              </a:ext>
            </a:extLst>
          </p:cNvPr>
          <p:cNvSpPr/>
          <p:nvPr userDrawn="1"/>
        </p:nvSpPr>
        <p:spPr>
          <a:xfrm rot="10800000" flipV="1">
            <a:off x="4775239" y="-6114"/>
            <a:ext cx="7416645" cy="6872430"/>
          </a:xfrm>
          <a:custGeom>
            <a:avLst/>
            <a:gdLst>
              <a:gd name="connsiteX0" fmla="*/ 0 w 6583376"/>
              <a:gd name="connsiteY0" fmla="*/ 6858000 h 6858000"/>
              <a:gd name="connsiteX1" fmla="*/ 3771900 w 6583376"/>
              <a:gd name="connsiteY1" fmla="*/ 6858000 h 6858000"/>
              <a:gd name="connsiteX2" fmla="*/ 6583376 w 6583376"/>
              <a:gd name="connsiteY2" fmla="*/ 6858000 h 6858000"/>
              <a:gd name="connsiteX3" fmla="*/ 3771900 w 6583376"/>
              <a:gd name="connsiteY3" fmla="*/ 0 h 6858000"/>
              <a:gd name="connsiteX4" fmla="*/ 0 w 6583376"/>
              <a:gd name="connsiteY4" fmla="*/ 0 h 6858000"/>
              <a:gd name="connsiteX0" fmla="*/ 0 w 6583376"/>
              <a:gd name="connsiteY0" fmla="*/ 6870879 h 6870879"/>
              <a:gd name="connsiteX1" fmla="*/ 3771900 w 6583376"/>
              <a:gd name="connsiteY1" fmla="*/ 6870879 h 6870879"/>
              <a:gd name="connsiteX2" fmla="*/ 6583376 w 6583376"/>
              <a:gd name="connsiteY2" fmla="*/ 6870879 h 6870879"/>
              <a:gd name="connsiteX3" fmla="*/ 5626458 w 6583376"/>
              <a:gd name="connsiteY3" fmla="*/ 0 h 6870879"/>
              <a:gd name="connsiteX4" fmla="*/ 0 w 6583376"/>
              <a:gd name="connsiteY4" fmla="*/ 12879 h 6870879"/>
              <a:gd name="connsiteX5" fmla="*/ 0 w 6583376"/>
              <a:gd name="connsiteY5" fmla="*/ 6870879 h 6870879"/>
              <a:gd name="connsiteX0" fmla="*/ 0 w 6583376"/>
              <a:gd name="connsiteY0" fmla="*/ 6858000 h 6858000"/>
              <a:gd name="connsiteX1" fmla="*/ 3771900 w 6583376"/>
              <a:gd name="connsiteY1" fmla="*/ 6858000 h 6858000"/>
              <a:gd name="connsiteX2" fmla="*/ 6583376 w 6583376"/>
              <a:gd name="connsiteY2" fmla="*/ 6858000 h 6858000"/>
              <a:gd name="connsiteX3" fmla="*/ 5665094 w 6583376"/>
              <a:gd name="connsiteY3" fmla="*/ 12879 h 6858000"/>
              <a:gd name="connsiteX4" fmla="*/ 0 w 6583376"/>
              <a:gd name="connsiteY4" fmla="*/ 0 h 6858000"/>
              <a:gd name="connsiteX5" fmla="*/ 0 w 6583376"/>
              <a:gd name="connsiteY5" fmla="*/ 6858000 h 6858000"/>
              <a:gd name="connsiteX0" fmla="*/ 2228045 w 8811421"/>
              <a:gd name="connsiteY0" fmla="*/ 6870879 h 6870879"/>
              <a:gd name="connsiteX1" fmla="*/ 5999945 w 8811421"/>
              <a:gd name="connsiteY1" fmla="*/ 6870879 h 6870879"/>
              <a:gd name="connsiteX2" fmla="*/ 8811421 w 8811421"/>
              <a:gd name="connsiteY2" fmla="*/ 6870879 h 6870879"/>
              <a:gd name="connsiteX3" fmla="*/ 7893139 w 8811421"/>
              <a:gd name="connsiteY3" fmla="*/ 25758 h 6870879"/>
              <a:gd name="connsiteX4" fmla="*/ 0 w 8811421"/>
              <a:gd name="connsiteY4" fmla="*/ 0 h 6870879"/>
              <a:gd name="connsiteX5" fmla="*/ 2228045 w 8811421"/>
              <a:gd name="connsiteY5" fmla="*/ 6870879 h 6870879"/>
              <a:gd name="connsiteX0" fmla="*/ 0 w 8824300"/>
              <a:gd name="connsiteY0" fmla="*/ 6883758 h 6883758"/>
              <a:gd name="connsiteX1" fmla="*/ 6012824 w 8824300"/>
              <a:gd name="connsiteY1" fmla="*/ 6870879 h 6883758"/>
              <a:gd name="connsiteX2" fmla="*/ 8824300 w 8824300"/>
              <a:gd name="connsiteY2" fmla="*/ 6870879 h 6883758"/>
              <a:gd name="connsiteX3" fmla="*/ 7906018 w 8824300"/>
              <a:gd name="connsiteY3" fmla="*/ 25758 h 6883758"/>
              <a:gd name="connsiteX4" fmla="*/ 12879 w 8824300"/>
              <a:gd name="connsiteY4" fmla="*/ 0 h 6883758"/>
              <a:gd name="connsiteX5" fmla="*/ 0 w 8824300"/>
              <a:gd name="connsiteY5" fmla="*/ 6883758 h 6883758"/>
              <a:gd name="connsiteX0" fmla="*/ 1197735 w 10022035"/>
              <a:gd name="connsiteY0" fmla="*/ 6870879 h 6870879"/>
              <a:gd name="connsiteX1" fmla="*/ 7210559 w 10022035"/>
              <a:gd name="connsiteY1" fmla="*/ 6858000 h 6870879"/>
              <a:gd name="connsiteX2" fmla="*/ 10022035 w 10022035"/>
              <a:gd name="connsiteY2" fmla="*/ 6858000 h 6870879"/>
              <a:gd name="connsiteX3" fmla="*/ 9103753 w 10022035"/>
              <a:gd name="connsiteY3" fmla="*/ 12879 h 6870879"/>
              <a:gd name="connsiteX4" fmla="*/ 0 w 10022035"/>
              <a:gd name="connsiteY4" fmla="*/ 0 h 6870879"/>
              <a:gd name="connsiteX5" fmla="*/ 1197735 w 10022035"/>
              <a:gd name="connsiteY5" fmla="*/ 6870879 h 6870879"/>
              <a:gd name="connsiteX0" fmla="*/ 38637 w 10022035"/>
              <a:gd name="connsiteY0" fmla="*/ 6870879 h 6870879"/>
              <a:gd name="connsiteX1" fmla="*/ 7210559 w 10022035"/>
              <a:gd name="connsiteY1" fmla="*/ 6858000 h 6870879"/>
              <a:gd name="connsiteX2" fmla="*/ 10022035 w 10022035"/>
              <a:gd name="connsiteY2" fmla="*/ 6858000 h 6870879"/>
              <a:gd name="connsiteX3" fmla="*/ 9103753 w 10022035"/>
              <a:gd name="connsiteY3" fmla="*/ 12879 h 6870879"/>
              <a:gd name="connsiteX4" fmla="*/ 0 w 10022035"/>
              <a:gd name="connsiteY4" fmla="*/ 0 h 6870879"/>
              <a:gd name="connsiteX5" fmla="*/ 38637 w 10022035"/>
              <a:gd name="connsiteY5" fmla="*/ 6870879 h 6870879"/>
              <a:gd name="connsiteX0" fmla="*/ 1 w 9983399"/>
              <a:gd name="connsiteY0" fmla="*/ 6883758 h 6883758"/>
              <a:gd name="connsiteX1" fmla="*/ 7171923 w 9983399"/>
              <a:gd name="connsiteY1" fmla="*/ 6870879 h 6883758"/>
              <a:gd name="connsiteX2" fmla="*/ 9983399 w 9983399"/>
              <a:gd name="connsiteY2" fmla="*/ 6870879 h 6883758"/>
              <a:gd name="connsiteX3" fmla="*/ 9065117 w 9983399"/>
              <a:gd name="connsiteY3" fmla="*/ 25758 h 6883758"/>
              <a:gd name="connsiteX4" fmla="*/ 0 w 9983399"/>
              <a:gd name="connsiteY4" fmla="*/ 0 h 6883758"/>
              <a:gd name="connsiteX5" fmla="*/ 1 w 9983399"/>
              <a:gd name="connsiteY5" fmla="*/ 6883758 h 6883758"/>
              <a:gd name="connsiteX0" fmla="*/ 1 w 9983399"/>
              <a:gd name="connsiteY0" fmla="*/ 6883758 h 6883758"/>
              <a:gd name="connsiteX1" fmla="*/ 7171923 w 9983399"/>
              <a:gd name="connsiteY1" fmla="*/ 6870879 h 6883758"/>
              <a:gd name="connsiteX2" fmla="*/ 9983399 w 9983399"/>
              <a:gd name="connsiteY2" fmla="*/ 6870879 h 6883758"/>
              <a:gd name="connsiteX3" fmla="*/ 9065118 w 9983399"/>
              <a:gd name="connsiteY3" fmla="*/ 6459 h 6883758"/>
              <a:gd name="connsiteX4" fmla="*/ 0 w 9983399"/>
              <a:gd name="connsiteY4" fmla="*/ 0 h 6883758"/>
              <a:gd name="connsiteX5" fmla="*/ 1 w 9983399"/>
              <a:gd name="connsiteY5" fmla="*/ 6883758 h 6883758"/>
              <a:gd name="connsiteX0" fmla="*/ 0 w 9983398"/>
              <a:gd name="connsiteY0" fmla="*/ 6877299 h 6877299"/>
              <a:gd name="connsiteX1" fmla="*/ 7171922 w 9983398"/>
              <a:gd name="connsiteY1" fmla="*/ 6864420 h 6877299"/>
              <a:gd name="connsiteX2" fmla="*/ 9983398 w 9983398"/>
              <a:gd name="connsiteY2" fmla="*/ 6864420 h 6877299"/>
              <a:gd name="connsiteX3" fmla="*/ 9065117 w 9983398"/>
              <a:gd name="connsiteY3" fmla="*/ 0 h 6877299"/>
              <a:gd name="connsiteX4" fmla="*/ 352349 w 9983398"/>
              <a:gd name="connsiteY4" fmla="*/ 366648 h 6877299"/>
              <a:gd name="connsiteX5" fmla="*/ 0 w 9983398"/>
              <a:gd name="connsiteY5" fmla="*/ 6877299 h 6877299"/>
              <a:gd name="connsiteX0" fmla="*/ 0 w 9983398"/>
              <a:gd name="connsiteY0" fmla="*/ 6877326 h 6877326"/>
              <a:gd name="connsiteX1" fmla="*/ 7171922 w 9983398"/>
              <a:gd name="connsiteY1" fmla="*/ 6864447 h 6877326"/>
              <a:gd name="connsiteX2" fmla="*/ 9983398 w 9983398"/>
              <a:gd name="connsiteY2" fmla="*/ 6864447 h 6877326"/>
              <a:gd name="connsiteX3" fmla="*/ 9065117 w 9983398"/>
              <a:gd name="connsiteY3" fmla="*/ 27 h 6877326"/>
              <a:gd name="connsiteX4" fmla="*/ 2868134 w 9983398"/>
              <a:gd name="connsiteY4" fmla="*/ 0 h 6877326"/>
              <a:gd name="connsiteX5" fmla="*/ 0 w 9983398"/>
              <a:gd name="connsiteY5" fmla="*/ 6877326 h 6877326"/>
              <a:gd name="connsiteX0" fmla="*/ 1057055 w 7115264"/>
              <a:gd name="connsiteY0" fmla="*/ 6652175 h 6864447"/>
              <a:gd name="connsiteX1" fmla="*/ 4303788 w 7115264"/>
              <a:gd name="connsiteY1" fmla="*/ 6864447 h 6864447"/>
              <a:gd name="connsiteX2" fmla="*/ 7115264 w 7115264"/>
              <a:gd name="connsiteY2" fmla="*/ 6864447 h 6864447"/>
              <a:gd name="connsiteX3" fmla="*/ 6196983 w 7115264"/>
              <a:gd name="connsiteY3" fmla="*/ 27 h 6864447"/>
              <a:gd name="connsiteX4" fmla="*/ 0 w 7115264"/>
              <a:gd name="connsiteY4" fmla="*/ 0 h 6864447"/>
              <a:gd name="connsiteX5" fmla="*/ 1057055 w 7115264"/>
              <a:gd name="connsiteY5" fmla="*/ 6652175 h 6864447"/>
              <a:gd name="connsiteX0" fmla="*/ 2 w 7115264"/>
              <a:gd name="connsiteY0" fmla="*/ 6845162 h 6864447"/>
              <a:gd name="connsiteX1" fmla="*/ 4303788 w 7115264"/>
              <a:gd name="connsiteY1" fmla="*/ 6864447 h 6864447"/>
              <a:gd name="connsiteX2" fmla="*/ 7115264 w 7115264"/>
              <a:gd name="connsiteY2" fmla="*/ 6864447 h 6864447"/>
              <a:gd name="connsiteX3" fmla="*/ 6196983 w 7115264"/>
              <a:gd name="connsiteY3" fmla="*/ 27 h 6864447"/>
              <a:gd name="connsiteX4" fmla="*/ 0 w 7115264"/>
              <a:gd name="connsiteY4" fmla="*/ 0 h 6864447"/>
              <a:gd name="connsiteX5" fmla="*/ 2 w 7115264"/>
              <a:gd name="connsiteY5" fmla="*/ 6845162 h 6864447"/>
              <a:gd name="connsiteX0" fmla="*/ 2 w 7115264"/>
              <a:gd name="connsiteY0" fmla="*/ 6845162 h 6864447"/>
              <a:gd name="connsiteX1" fmla="*/ 4346070 w 7115264"/>
              <a:gd name="connsiteY1" fmla="*/ 6767954 h 6864447"/>
              <a:gd name="connsiteX2" fmla="*/ 7115264 w 7115264"/>
              <a:gd name="connsiteY2" fmla="*/ 6864447 h 6864447"/>
              <a:gd name="connsiteX3" fmla="*/ 6196983 w 7115264"/>
              <a:gd name="connsiteY3" fmla="*/ 27 h 6864447"/>
              <a:gd name="connsiteX4" fmla="*/ 0 w 7115264"/>
              <a:gd name="connsiteY4" fmla="*/ 0 h 6864447"/>
              <a:gd name="connsiteX5" fmla="*/ 2 w 7115264"/>
              <a:gd name="connsiteY5" fmla="*/ 6845162 h 6864447"/>
              <a:gd name="connsiteX0" fmla="*/ 2 w 7115264"/>
              <a:gd name="connsiteY0" fmla="*/ 6845162 h 6864447"/>
              <a:gd name="connsiteX1" fmla="*/ 4353118 w 7115264"/>
              <a:gd name="connsiteY1" fmla="*/ 6845149 h 6864447"/>
              <a:gd name="connsiteX2" fmla="*/ 7115264 w 7115264"/>
              <a:gd name="connsiteY2" fmla="*/ 6864447 h 6864447"/>
              <a:gd name="connsiteX3" fmla="*/ 6196983 w 7115264"/>
              <a:gd name="connsiteY3" fmla="*/ 27 h 6864447"/>
              <a:gd name="connsiteX4" fmla="*/ 0 w 7115264"/>
              <a:gd name="connsiteY4" fmla="*/ 0 h 6864447"/>
              <a:gd name="connsiteX5" fmla="*/ 2 w 7115264"/>
              <a:gd name="connsiteY5" fmla="*/ 6845162 h 6864447"/>
              <a:gd name="connsiteX0" fmla="*/ 2 w 7115264"/>
              <a:gd name="connsiteY0" fmla="*/ 6845162 h 6845162"/>
              <a:gd name="connsiteX1" fmla="*/ 4353118 w 7115264"/>
              <a:gd name="connsiteY1" fmla="*/ 6845149 h 6845162"/>
              <a:gd name="connsiteX2" fmla="*/ 7115264 w 7115264"/>
              <a:gd name="connsiteY2" fmla="*/ 6819417 h 6845162"/>
              <a:gd name="connsiteX3" fmla="*/ 6196983 w 7115264"/>
              <a:gd name="connsiteY3" fmla="*/ 27 h 6845162"/>
              <a:gd name="connsiteX4" fmla="*/ 0 w 7115264"/>
              <a:gd name="connsiteY4" fmla="*/ 0 h 6845162"/>
              <a:gd name="connsiteX5" fmla="*/ 2 w 7115264"/>
              <a:gd name="connsiteY5" fmla="*/ 6845162 h 6845162"/>
              <a:gd name="connsiteX0" fmla="*/ 2 w 7115264"/>
              <a:gd name="connsiteY0" fmla="*/ 6845162 h 6845162"/>
              <a:gd name="connsiteX1" fmla="*/ 4353118 w 7115264"/>
              <a:gd name="connsiteY1" fmla="*/ 6845149 h 6845162"/>
              <a:gd name="connsiteX2" fmla="*/ 7115264 w 7115264"/>
              <a:gd name="connsiteY2" fmla="*/ 6845149 h 6845162"/>
              <a:gd name="connsiteX3" fmla="*/ 6196983 w 7115264"/>
              <a:gd name="connsiteY3" fmla="*/ 27 h 6845162"/>
              <a:gd name="connsiteX4" fmla="*/ 0 w 7115264"/>
              <a:gd name="connsiteY4" fmla="*/ 0 h 6845162"/>
              <a:gd name="connsiteX5" fmla="*/ 2 w 7115264"/>
              <a:gd name="connsiteY5" fmla="*/ 6845162 h 6845162"/>
              <a:gd name="connsiteX0" fmla="*/ 2 w 7115264"/>
              <a:gd name="connsiteY0" fmla="*/ 6845162 h 6845162"/>
              <a:gd name="connsiteX1" fmla="*/ 4353118 w 7115264"/>
              <a:gd name="connsiteY1" fmla="*/ 6845149 h 6845162"/>
              <a:gd name="connsiteX2" fmla="*/ 7115264 w 7115264"/>
              <a:gd name="connsiteY2" fmla="*/ 6845149 h 6845162"/>
              <a:gd name="connsiteX3" fmla="*/ 6196984 w 7115264"/>
              <a:gd name="connsiteY3" fmla="*/ 6459 h 6845162"/>
              <a:gd name="connsiteX4" fmla="*/ 0 w 7115264"/>
              <a:gd name="connsiteY4" fmla="*/ 0 h 6845162"/>
              <a:gd name="connsiteX5" fmla="*/ 2 w 7115264"/>
              <a:gd name="connsiteY5" fmla="*/ 6845162 h 6845162"/>
              <a:gd name="connsiteX0" fmla="*/ 2 w 7115264"/>
              <a:gd name="connsiteY0" fmla="*/ 6851594 h 6851594"/>
              <a:gd name="connsiteX1" fmla="*/ 4353118 w 7115264"/>
              <a:gd name="connsiteY1" fmla="*/ 6851581 h 6851594"/>
              <a:gd name="connsiteX2" fmla="*/ 7115264 w 7115264"/>
              <a:gd name="connsiteY2" fmla="*/ 6851581 h 6851594"/>
              <a:gd name="connsiteX3" fmla="*/ 6196984 w 7115264"/>
              <a:gd name="connsiteY3" fmla="*/ 12891 h 6851594"/>
              <a:gd name="connsiteX4" fmla="*/ 0 w 7115264"/>
              <a:gd name="connsiteY4" fmla="*/ 0 h 6851594"/>
              <a:gd name="connsiteX5" fmla="*/ 2 w 7115264"/>
              <a:gd name="connsiteY5" fmla="*/ 6851594 h 6851594"/>
              <a:gd name="connsiteX0" fmla="*/ 2 w 7115264"/>
              <a:gd name="connsiteY0" fmla="*/ 6851594 h 6851594"/>
              <a:gd name="connsiteX1" fmla="*/ 4353118 w 7115264"/>
              <a:gd name="connsiteY1" fmla="*/ 6851581 h 6851594"/>
              <a:gd name="connsiteX2" fmla="*/ 7115264 w 7115264"/>
              <a:gd name="connsiteY2" fmla="*/ 6851581 h 6851594"/>
              <a:gd name="connsiteX3" fmla="*/ 6204032 w 7115264"/>
              <a:gd name="connsiteY3" fmla="*/ 6458 h 6851594"/>
              <a:gd name="connsiteX4" fmla="*/ 0 w 7115264"/>
              <a:gd name="connsiteY4" fmla="*/ 0 h 6851594"/>
              <a:gd name="connsiteX5" fmla="*/ 2 w 7115264"/>
              <a:gd name="connsiteY5" fmla="*/ 6851594 h 6851594"/>
              <a:gd name="connsiteX0" fmla="*/ 2 w 7115264"/>
              <a:gd name="connsiteY0" fmla="*/ 6851594 h 6851594"/>
              <a:gd name="connsiteX1" fmla="*/ 4353118 w 7115264"/>
              <a:gd name="connsiteY1" fmla="*/ 6851581 h 6851594"/>
              <a:gd name="connsiteX2" fmla="*/ 7115264 w 7115264"/>
              <a:gd name="connsiteY2" fmla="*/ 6851581 h 6851594"/>
              <a:gd name="connsiteX3" fmla="*/ 6204032 w 7115264"/>
              <a:gd name="connsiteY3" fmla="*/ 6458 h 6851594"/>
              <a:gd name="connsiteX4" fmla="*/ 0 w 7115264"/>
              <a:gd name="connsiteY4" fmla="*/ 0 h 6851594"/>
              <a:gd name="connsiteX5" fmla="*/ 2 w 7115264"/>
              <a:gd name="connsiteY5" fmla="*/ 6851594 h 6851594"/>
              <a:gd name="connsiteX0" fmla="*/ 2 w 7115264"/>
              <a:gd name="connsiteY0" fmla="*/ 6851594 h 6851594"/>
              <a:gd name="connsiteX1" fmla="*/ 4353118 w 7115264"/>
              <a:gd name="connsiteY1" fmla="*/ 6851581 h 6851594"/>
              <a:gd name="connsiteX2" fmla="*/ 7115264 w 7115264"/>
              <a:gd name="connsiteY2" fmla="*/ 6851581 h 6851594"/>
              <a:gd name="connsiteX3" fmla="*/ 6204032 w 7115264"/>
              <a:gd name="connsiteY3" fmla="*/ 25 h 6851594"/>
              <a:gd name="connsiteX4" fmla="*/ 0 w 7115264"/>
              <a:gd name="connsiteY4" fmla="*/ 0 h 6851594"/>
              <a:gd name="connsiteX5" fmla="*/ 2 w 7115264"/>
              <a:gd name="connsiteY5" fmla="*/ 6851594 h 6851594"/>
              <a:gd name="connsiteX0" fmla="*/ 2 w 6204032"/>
              <a:gd name="connsiteY0" fmla="*/ 6851594 h 6857711"/>
              <a:gd name="connsiteX1" fmla="*/ 4353118 w 6204032"/>
              <a:gd name="connsiteY1" fmla="*/ 6851581 h 6857711"/>
              <a:gd name="connsiteX2" fmla="*/ 5301958 w 6204032"/>
              <a:gd name="connsiteY2" fmla="*/ 6857711 h 6857711"/>
              <a:gd name="connsiteX3" fmla="*/ 6204032 w 6204032"/>
              <a:gd name="connsiteY3" fmla="*/ 25 h 6857711"/>
              <a:gd name="connsiteX4" fmla="*/ 0 w 6204032"/>
              <a:gd name="connsiteY4" fmla="*/ 0 h 6857711"/>
              <a:gd name="connsiteX5" fmla="*/ 2 w 6204032"/>
              <a:gd name="connsiteY5" fmla="*/ 6851594 h 6857711"/>
              <a:gd name="connsiteX0" fmla="*/ 2 w 6316066"/>
              <a:gd name="connsiteY0" fmla="*/ 6851594 h 6851594"/>
              <a:gd name="connsiteX1" fmla="*/ 4353118 w 6316066"/>
              <a:gd name="connsiteY1" fmla="*/ 6851581 h 6851594"/>
              <a:gd name="connsiteX2" fmla="*/ 6316066 w 6316066"/>
              <a:gd name="connsiteY2" fmla="*/ 6851581 h 6851594"/>
              <a:gd name="connsiteX3" fmla="*/ 6204032 w 6316066"/>
              <a:gd name="connsiteY3" fmla="*/ 25 h 6851594"/>
              <a:gd name="connsiteX4" fmla="*/ 0 w 6316066"/>
              <a:gd name="connsiteY4" fmla="*/ 0 h 6851594"/>
              <a:gd name="connsiteX5" fmla="*/ 2 w 6316066"/>
              <a:gd name="connsiteY5" fmla="*/ 6851594 h 6851594"/>
              <a:gd name="connsiteX0" fmla="*/ 2 w 7446482"/>
              <a:gd name="connsiteY0" fmla="*/ 6857700 h 6857700"/>
              <a:gd name="connsiteX1" fmla="*/ 4353118 w 7446482"/>
              <a:gd name="connsiteY1" fmla="*/ 6857687 h 6857700"/>
              <a:gd name="connsiteX2" fmla="*/ 6316066 w 7446482"/>
              <a:gd name="connsiteY2" fmla="*/ 6857687 h 6857700"/>
              <a:gd name="connsiteX3" fmla="*/ 7446482 w 7446482"/>
              <a:gd name="connsiteY3" fmla="*/ 0 h 6857700"/>
              <a:gd name="connsiteX4" fmla="*/ 0 w 7446482"/>
              <a:gd name="connsiteY4" fmla="*/ 6106 h 6857700"/>
              <a:gd name="connsiteX5" fmla="*/ 2 w 7446482"/>
              <a:gd name="connsiteY5" fmla="*/ 6857700 h 6857700"/>
              <a:gd name="connsiteX0" fmla="*/ 669946 w 8116426"/>
              <a:gd name="connsiteY0" fmla="*/ 6857700 h 6857700"/>
              <a:gd name="connsiteX1" fmla="*/ 5023062 w 8116426"/>
              <a:gd name="connsiteY1" fmla="*/ 6857687 h 6857700"/>
              <a:gd name="connsiteX2" fmla="*/ 6986010 w 8116426"/>
              <a:gd name="connsiteY2" fmla="*/ 6857687 h 6857700"/>
              <a:gd name="connsiteX3" fmla="*/ 8116426 w 8116426"/>
              <a:gd name="connsiteY3" fmla="*/ 0 h 6857700"/>
              <a:gd name="connsiteX4" fmla="*/ 0 w 8116426"/>
              <a:gd name="connsiteY4" fmla="*/ 6106 h 6857700"/>
              <a:gd name="connsiteX5" fmla="*/ 669946 w 8116426"/>
              <a:gd name="connsiteY5" fmla="*/ 6857700 h 6857700"/>
              <a:gd name="connsiteX0" fmla="*/ 2 w 8116426"/>
              <a:gd name="connsiteY0" fmla="*/ 6865441 h 6865441"/>
              <a:gd name="connsiteX1" fmla="*/ 5023062 w 8116426"/>
              <a:gd name="connsiteY1" fmla="*/ 6857687 h 6865441"/>
              <a:gd name="connsiteX2" fmla="*/ 6986010 w 8116426"/>
              <a:gd name="connsiteY2" fmla="*/ 6857687 h 6865441"/>
              <a:gd name="connsiteX3" fmla="*/ 8116426 w 8116426"/>
              <a:gd name="connsiteY3" fmla="*/ 0 h 6865441"/>
              <a:gd name="connsiteX4" fmla="*/ 0 w 8116426"/>
              <a:gd name="connsiteY4" fmla="*/ 6106 h 6865441"/>
              <a:gd name="connsiteX5" fmla="*/ 2 w 8116426"/>
              <a:gd name="connsiteY5" fmla="*/ 6865441 h 68654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8116426" h="6865441">
                <a:moveTo>
                  <a:pt x="2" y="6865441"/>
                </a:moveTo>
                <a:lnTo>
                  <a:pt x="5023062" y="6857687"/>
                </a:lnTo>
                <a:lnTo>
                  <a:pt x="6986010" y="6857687"/>
                </a:lnTo>
                <a:lnTo>
                  <a:pt x="8116426" y="0"/>
                </a:lnTo>
                <a:lnTo>
                  <a:pt x="0" y="6106"/>
                </a:lnTo>
                <a:cubicBezTo>
                  <a:pt x="0" y="2300692"/>
                  <a:pt x="2" y="4570855"/>
                  <a:pt x="2" y="6865441"/>
                </a:cubicBezTo>
                <a:close/>
              </a:path>
            </a:pathLst>
          </a:custGeom>
          <a:solidFill>
            <a:srgbClr val="15151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9D167DB6-8C5B-05A4-D888-6F13AC0DB09F}"/>
              </a:ext>
            </a:extLst>
          </p:cNvPr>
          <p:cNvSpPr/>
          <p:nvPr userDrawn="1"/>
        </p:nvSpPr>
        <p:spPr>
          <a:xfrm>
            <a:off x="0" y="6614048"/>
            <a:ext cx="12192000" cy="243952"/>
          </a:xfrm>
          <a:prstGeom prst="rect">
            <a:avLst/>
          </a:prstGeom>
          <a:solidFill>
            <a:srgbClr val="3083D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342681399"/>
      </p:ext>
    </p:extLst>
  </p:cSld>
  <p:clrMapOvr>
    <a:masterClrMapping/>
  </p:clrMapOvr>
  <p:transition spd="slow">
    <p:wip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EBBA887-9D67-422C-801D-86508225F5B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620" r="15620"/>
          <a:stretch/>
        </p:blipFill>
        <p:spPr>
          <a:xfrm>
            <a:off x="-1" y="0"/>
            <a:ext cx="7070501" cy="6858000"/>
          </a:xfrm>
          <a:custGeom>
            <a:avLst/>
            <a:gdLst>
              <a:gd name="connsiteX0" fmla="*/ 0 w 3067050"/>
              <a:gd name="connsiteY0" fmla="*/ 0 h 6858000"/>
              <a:gd name="connsiteX1" fmla="*/ 3067050 w 3067050"/>
              <a:gd name="connsiteY1" fmla="*/ 0 h 6858000"/>
              <a:gd name="connsiteX2" fmla="*/ 3067050 w 3067050"/>
              <a:gd name="connsiteY2" fmla="*/ 6858000 h 6858000"/>
              <a:gd name="connsiteX3" fmla="*/ 0 w 306705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67050" h="6858000">
                <a:moveTo>
                  <a:pt x="0" y="0"/>
                </a:moveTo>
                <a:lnTo>
                  <a:pt x="3067050" y="0"/>
                </a:lnTo>
                <a:lnTo>
                  <a:pt x="306705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4" name="Rectangle 2">
            <a:extLst>
              <a:ext uri="{FF2B5EF4-FFF2-40B4-BE49-F238E27FC236}">
                <a16:creationId xmlns:a16="http://schemas.microsoft.com/office/drawing/2014/main" id="{8302E46C-EC5C-8865-9B73-53FA2DCF3793}"/>
              </a:ext>
            </a:extLst>
          </p:cNvPr>
          <p:cNvSpPr/>
          <p:nvPr userDrawn="1"/>
        </p:nvSpPr>
        <p:spPr>
          <a:xfrm rot="15666125">
            <a:off x="1152120" y="2066399"/>
            <a:ext cx="7298081" cy="2711821"/>
          </a:xfrm>
          <a:custGeom>
            <a:avLst/>
            <a:gdLst>
              <a:gd name="connsiteX0" fmla="*/ 0 w 7233935"/>
              <a:gd name="connsiteY0" fmla="*/ 0 h 2698928"/>
              <a:gd name="connsiteX1" fmla="*/ 7233935 w 7233935"/>
              <a:gd name="connsiteY1" fmla="*/ 0 h 2698928"/>
              <a:gd name="connsiteX2" fmla="*/ 7233935 w 7233935"/>
              <a:gd name="connsiteY2" fmla="*/ 2698928 h 2698928"/>
              <a:gd name="connsiteX3" fmla="*/ 0 w 7233935"/>
              <a:gd name="connsiteY3" fmla="*/ 2698928 h 2698928"/>
              <a:gd name="connsiteX4" fmla="*/ 0 w 7233935"/>
              <a:gd name="connsiteY4" fmla="*/ 0 h 2698928"/>
              <a:gd name="connsiteX0" fmla="*/ 0 w 7233935"/>
              <a:gd name="connsiteY0" fmla="*/ 3277 h 2702205"/>
              <a:gd name="connsiteX1" fmla="*/ 6918570 w 7233935"/>
              <a:gd name="connsiteY1" fmla="*/ 0 h 2702205"/>
              <a:gd name="connsiteX2" fmla="*/ 7233935 w 7233935"/>
              <a:gd name="connsiteY2" fmla="*/ 2702205 h 2702205"/>
              <a:gd name="connsiteX3" fmla="*/ 0 w 7233935"/>
              <a:gd name="connsiteY3" fmla="*/ 2702205 h 2702205"/>
              <a:gd name="connsiteX4" fmla="*/ 0 w 7233935"/>
              <a:gd name="connsiteY4" fmla="*/ 3277 h 2702205"/>
              <a:gd name="connsiteX0" fmla="*/ 0 w 7233935"/>
              <a:gd name="connsiteY0" fmla="*/ 3277 h 2702205"/>
              <a:gd name="connsiteX1" fmla="*/ 6918570 w 7233935"/>
              <a:gd name="connsiteY1" fmla="*/ 0 h 2702205"/>
              <a:gd name="connsiteX2" fmla="*/ 7233935 w 7233935"/>
              <a:gd name="connsiteY2" fmla="*/ 2702205 h 2702205"/>
              <a:gd name="connsiteX3" fmla="*/ 322862 w 7233935"/>
              <a:gd name="connsiteY3" fmla="*/ 2700561 h 2702205"/>
              <a:gd name="connsiteX4" fmla="*/ 0 w 7233935"/>
              <a:gd name="connsiteY4" fmla="*/ 3277 h 2702205"/>
              <a:gd name="connsiteX0" fmla="*/ 0 w 6918570"/>
              <a:gd name="connsiteY0" fmla="*/ 3277 h 2706588"/>
              <a:gd name="connsiteX1" fmla="*/ 6918570 w 6918570"/>
              <a:gd name="connsiteY1" fmla="*/ 0 h 2706588"/>
              <a:gd name="connsiteX2" fmla="*/ 6823442 w 6918570"/>
              <a:gd name="connsiteY2" fmla="*/ 2706588 h 2706588"/>
              <a:gd name="connsiteX3" fmla="*/ 322862 w 6918570"/>
              <a:gd name="connsiteY3" fmla="*/ 2700561 h 2706588"/>
              <a:gd name="connsiteX4" fmla="*/ 0 w 6918570"/>
              <a:gd name="connsiteY4" fmla="*/ 3277 h 2706588"/>
              <a:gd name="connsiteX0" fmla="*/ 0 w 6918570"/>
              <a:gd name="connsiteY0" fmla="*/ 3277 h 2706588"/>
              <a:gd name="connsiteX1" fmla="*/ 6918570 w 6918570"/>
              <a:gd name="connsiteY1" fmla="*/ 0 h 2706588"/>
              <a:gd name="connsiteX2" fmla="*/ 6823442 w 6918570"/>
              <a:gd name="connsiteY2" fmla="*/ 2706588 h 2706588"/>
              <a:gd name="connsiteX3" fmla="*/ 474768 w 6918570"/>
              <a:gd name="connsiteY3" fmla="*/ 2689318 h 2706588"/>
              <a:gd name="connsiteX4" fmla="*/ 0 w 6918570"/>
              <a:gd name="connsiteY4" fmla="*/ 3277 h 2706588"/>
              <a:gd name="connsiteX0" fmla="*/ 449363 w 6443802"/>
              <a:gd name="connsiteY0" fmla="*/ 0 h 2716786"/>
              <a:gd name="connsiteX1" fmla="*/ 6443802 w 6443802"/>
              <a:gd name="connsiteY1" fmla="*/ 10198 h 2716786"/>
              <a:gd name="connsiteX2" fmla="*/ 6348674 w 6443802"/>
              <a:gd name="connsiteY2" fmla="*/ 2716786 h 2716786"/>
              <a:gd name="connsiteX3" fmla="*/ 0 w 6443802"/>
              <a:gd name="connsiteY3" fmla="*/ 2699516 h 2716786"/>
              <a:gd name="connsiteX4" fmla="*/ 449363 w 6443802"/>
              <a:gd name="connsiteY4" fmla="*/ 0 h 2716786"/>
              <a:gd name="connsiteX0" fmla="*/ 449363 w 6733001"/>
              <a:gd name="connsiteY0" fmla="*/ 0 h 2716786"/>
              <a:gd name="connsiteX1" fmla="*/ 6733001 w 6733001"/>
              <a:gd name="connsiteY1" fmla="*/ 88891 h 2716786"/>
              <a:gd name="connsiteX2" fmla="*/ 6348674 w 6733001"/>
              <a:gd name="connsiteY2" fmla="*/ 2716786 h 2716786"/>
              <a:gd name="connsiteX3" fmla="*/ 0 w 6733001"/>
              <a:gd name="connsiteY3" fmla="*/ 2699516 h 2716786"/>
              <a:gd name="connsiteX4" fmla="*/ 449363 w 6733001"/>
              <a:gd name="connsiteY4" fmla="*/ 0 h 2716786"/>
              <a:gd name="connsiteX0" fmla="*/ 449363 w 6733001"/>
              <a:gd name="connsiteY0" fmla="*/ 0 h 2711821"/>
              <a:gd name="connsiteX1" fmla="*/ 6733001 w 6733001"/>
              <a:gd name="connsiteY1" fmla="*/ 88891 h 2711821"/>
              <a:gd name="connsiteX2" fmla="*/ 6363054 w 6733001"/>
              <a:gd name="connsiteY2" fmla="*/ 2711821 h 2711821"/>
              <a:gd name="connsiteX3" fmla="*/ 0 w 6733001"/>
              <a:gd name="connsiteY3" fmla="*/ 2699516 h 2711821"/>
              <a:gd name="connsiteX4" fmla="*/ 449363 w 6733001"/>
              <a:gd name="connsiteY4" fmla="*/ 0 h 27118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733001" h="2711821">
                <a:moveTo>
                  <a:pt x="449363" y="0"/>
                </a:moveTo>
                <a:lnTo>
                  <a:pt x="6733001" y="88891"/>
                </a:lnTo>
                <a:lnTo>
                  <a:pt x="6363054" y="2711821"/>
                </a:lnTo>
                <a:lnTo>
                  <a:pt x="0" y="2699516"/>
                </a:lnTo>
                <a:lnTo>
                  <a:pt x="449363" y="0"/>
                </a:lnTo>
                <a:close/>
              </a:path>
            </a:pathLst>
          </a:custGeom>
          <a:gradFill>
            <a:gsLst>
              <a:gs pos="58000">
                <a:schemeClr val="tx1">
                  <a:alpha val="0"/>
                </a:schemeClr>
              </a:gs>
              <a:gs pos="100000">
                <a:schemeClr val="tx1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Freeform 31">
            <a:extLst>
              <a:ext uri="{FF2B5EF4-FFF2-40B4-BE49-F238E27FC236}">
                <a16:creationId xmlns:a16="http://schemas.microsoft.com/office/drawing/2014/main" id="{4B9E4A97-3F96-0EFD-720E-70DD30F164D1}"/>
              </a:ext>
            </a:extLst>
          </p:cNvPr>
          <p:cNvSpPr/>
          <p:nvPr userDrawn="1"/>
        </p:nvSpPr>
        <p:spPr>
          <a:xfrm rot="10800000" flipV="1">
            <a:off x="5395170" y="-6115"/>
            <a:ext cx="6804462" cy="6864681"/>
          </a:xfrm>
          <a:custGeom>
            <a:avLst/>
            <a:gdLst>
              <a:gd name="connsiteX0" fmla="*/ 0 w 6583376"/>
              <a:gd name="connsiteY0" fmla="*/ 6858000 h 6858000"/>
              <a:gd name="connsiteX1" fmla="*/ 3771900 w 6583376"/>
              <a:gd name="connsiteY1" fmla="*/ 6858000 h 6858000"/>
              <a:gd name="connsiteX2" fmla="*/ 6583376 w 6583376"/>
              <a:gd name="connsiteY2" fmla="*/ 6858000 h 6858000"/>
              <a:gd name="connsiteX3" fmla="*/ 3771900 w 6583376"/>
              <a:gd name="connsiteY3" fmla="*/ 0 h 6858000"/>
              <a:gd name="connsiteX4" fmla="*/ 0 w 6583376"/>
              <a:gd name="connsiteY4" fmla="*/ 0 h 6858000"/>
              <a:gd name="connsiteX0" fmla="*/ 0 w 6583376"/>
              <a:gd name="connsiteY0" fmla="*/ 6870879 h 6870879"/>
              <a:gd name="connsiteX1" fmla="*/ 3771900 w 6583376"/>
              <a:gd name="connsiteY1" fmla="*/ 6870879 h 6870879"/>
              <a:gd name="connsiteX2" fmla="*/ 6583376 w 6583376"/>
              <a:gd name="connsiteY2" fmla="*/ 6870879 h 6870879"/>
              <a:gd name="connsiteX3" fmla="*/ 5626458 w 6583376"/>
              <a:gd name="connsiteY3" fmla="*/ 0 h 6870879"/>
              <a:gd name="connsiteX4" fmla="*/ 0 w 6583376"/>
              <a:gd name="connsiteY4" fmla="*/ 12879 h 6870879"/>
              <a:gd name="connsiteX5" fmla="*/ 0 w 6583376"/>
              <a:gd name="connsiteY5" fmla="*/ 6870879 h 6870879"/>
              <a:gd name="connsiteX0" fmla="*/ 0 w 6583376"/>
              <a:gd name="connsiteY0" fmla="*/ 6858000 h 6858000"/>
              <a:gd name="connsiteX1" fmla="*/ 3771900 w 6583376"/>
              <a:gd name="connsiteY1" fmla="*/ 6858000 h 6858000"/>
              <a:gd name="connsiteX2" fmla="*/ 6583376 w 6583376"/>
              <a:gd name="connsiteY2" fmla="*/ 6858000 h 6858000"/>
              <a:gd name="connsiteX3" fmla="*/ 5665094 w 6583376"/>
              <a:gd name="connsiteY3" fmla="*/ 12879 h 6858000"/>
              <a:gd name="connsiteX4" fmla="*/ 0 w 6583376"/>
              <a:gd name="connsiteY4" fmla="*/ 0 h 6858000"/>
              <a:gd name="connsiteX5" fmla="*/ 0 w 6583376"/>
              <a:gd name="connsiteY5" fmla="*/ 6858000 h 6858000"/>
              <a:gd name="connsiteX0" fmla="*/ 2228045 w 8811421"/>
              <a:gd name="connsiteY0" fmla="*/ 6870879 h 6870879"/>
              <a:gd name="connsiteX1" fmla="*/ 5999945 w 8811421"/>
              <a:gd name="connsiteY1" fmla="*/ 6870879 h 6870879"/>
              <a:gd name="connsiteX2" fmla="*/ 8811421 w 8811421"/>
              <a:gd name="connsiteY2" fmla="*/ 6870879 h 6870879"/>
              <a:gd name="connsiteX3" fmla="*/ 7893139 w 8811421"/>
              <a:gd name="connsiteY3" fmla="*/ 25758 h 6870879"/>
              <a:gd name="connsiteX4" fmla="*/ 0 w 8811421"/>
              <a:gd name="connsiteY4" fmla="*/ 0 h 6870879"/>
              <a:gd name="connsiteX5" fmla="*/ 2228045 w 8811421"/>
              <a:gd name="connsiteY5" fmla="*/ 6870879 h 6870879"/>
              <a:gd name="connsiteX0" fmla="*/ 0 w 8824300"/>
              <a:gd name="connsiteY0" fmla="*/ 6883758 h 6883758"/>
              <a:gd name="connsiteX1" fmla="*/ 6012824 w 8824300"/>
              <a:gd name="connsiteY1" fmla="*/ 6870879 h 6883758"/>
              <a:gd name="connsiteX2" fmla="*/ 8824300 w 8824300"/>
              <a:gd name="connsiteY2" fmla="*/ 6870879 h 6883758"/>
              <a:gd name="connsiteX3" fmla="*/ 7906018 w 8824300"/>
              <a:gd name="connsiteY3" fmla="*/ 25758 h 6883758"/>
              <a:gd name="connsiteX4" fmla="*/ 12879 w 8824300"/>
              <a:gd name="connsiteY4" fmla="*/ 0 h 6883758"/>
              <a:gd name="connsiteX5" fmla="*/ 0 w 8824300"/>
              <a:gd name="connsiteY5" fmla="*/ 6883758 h 6883758"/>
              <a:gd name="connsiteX0" fmla="*/ 1197735 w 10022035"/>
              <a:gd name="connsiteY0" fmla="*/ 6870879 h 6870879"/>
              <a:gd name="connsiteX1" fmla="*/ 7210559 w 10022035"/>
              <a:gd name="connsiteY1" fmla="*/ 6858000 h 6870879"/>
              <a:gd name="connsiteX2" fmla="*/ 10022035 w 10022035"/>
              <a:gd name="connsiteY2" fmla="*/ 6858000 h 6870879"/>
              <a:gd name="connsiteX3" fmla="*/ 9103753 w 10022035"/>
              <a:gd name="connsiteY3" fmla="*/ 12879 h 6870879"/>
              <a:gd name="connsiteX4" fmla="*/ 0 w 10022035"/>
              <a:gd name="connsiteY4" fmla="*/ 0 h 6870879"/>
              <a:gd name="connsiteX5" fmla="*/ 1197735 w 10022035"/>
              <a:gd name="connsiteY5" fmla="*/ 6870879 h 6870879"/>
              <a:gd name="connsiteX0" fmla="*/ 38637 w 10022035"/>
              <a:gd name="connsiteY0" fmla="*/ 6870879 h 6870879"/>
              <a:gd name="connsiteX1" fmla="*/ 7210559 w 10022035"/>
              <a:gd name="connsiteY1" fmla="*/ 6858000 h 6870879"/>
              <a:gd name="connsiteX2" fmla="*/ 10022035 w 10022035"/>
              <a:gd name="connsiteY2" fmla="*/ 6858000 h 6870879"/>
              <a:gd name="connsiteX3" fmla="*/ 9103753 w 10022035"/>
              <a:gd name="connsiteY3" fmla="*/ 12879 h 6870879"/>
              <a:gd name="connsiteX4" fmla="*/ 0 w 10022035"/>
              <a:gd name="connsiteY4" fmla="*/ 0 h 6870879"/>
              <a:gd name="connsiteX5" fmla="*/ 38637 w 10022035"/>
              <a:gd name="connsiteY5" fmla="*/ 6870879 h 6870879"/>
              <a:gd name="connsiteX0" fmla="*/ 1 w 9983399"/>
              <a:gd name="connsiteY0" fmla="*/ 6883758 h 6883758"/>
              <a:gd name="connsiteX1" fmla="*/ 7171923 w 9983399"/>
              <a:gd name="connsiteY1" fmla="*/ 6870879 h 6883758"/>
              <a:gd name="connsiteX2" fmla="*/ 9983399 w 9983399"/>
              <a:gd name="connsiteY2" fmla="*/ 6870879 h 6883758"/>
              <a:gd name="connsiteX3" fmla="*/ 9065117 w 9983399"/>
              <a:gd name="connsiteY3" fmla="*/ 25758 h 6883758"/>
              <a:gd name="connsiteX4" fmla="*/ 0 w 9983399"/>
              <a:gd name="connsiteY4" fmla="*/ 0 h 6883758"/>
              <a:gd name="connsiteX5" fmla="*/ 1 w 9983399"/>
              <a:gd name="connsiteY5" fmla="*/ 6883758 h 6883758"/>
              <a:gd name="connsiteX0" fmla="*/ 1 w 9983399"/>
              <a:gd name="connsiteY0" fmla="*/ 6883758 h 6883758"/>
              <a:gd name="connsiteX1" fmla="*/ 7171923 w 9983399"/>
              <a:gd name="connsiteY1" fmla="*/ 6870879 h 6883758"/>
              <a:gd name="connsiteX2" fmla="*/ 9983399 w 9983399"/>
              <a:gd name="connsiteY2" fmla="*/ 6870879 h 6883758"/>
              <a:gd name="connsiteX3" fmla="*/ 9065118 w 9983399"/>
              <a:gd name="connsiteY3" fmla="*/ 6459 h 6883758"/>
              <a:gd name="connsiteX4" fmla="*/ 0 w 9983399"/>
              <a:gd name="connsiteY4" fmla="*/ 0 h 6883758"/>
              <a:gd name="connsiteX5" fmla="*/ 1 w 9983399"/>
              <a:gd name="connsiteY5" fmla="*/ 6883758 h 6883758"/>
              <a:gd name="connsiteX0" fmla="*/ 0 w 9983398"/>
              <a:gd name="connsiteY0" fmla="*/ 6877299 h 6877299"/>
              <a:gd name="connsiteX1" fmla="*/ 7171922 w 9983398"/>
              <a:gd name="connsiteY1" fmla="*/ 6864420 h 6877299"/>
              <a:gd name="connsiteX2" fmla="*/ 9983398 w 9983398"/>
              <a:gd name="connsiteY2" fmla="*/ 6864420 h 6877299"/>
              <a:gd name="connsiteX3" fmla="*/ 9065117 w 9983398"/>
              <a:gd name="connsiteY3" fmla="*/ 0 h 6877299"/>
              <a:gd name="connsiteX4" fmla="*/ 352349 w 9983398"/>
              <a:gd name="connsiteY4" fmla="*/ 366648 h 6877299"/>
              <a:gd name="connsiteX5" fmla="*/ 0 w 9983398"/>
              <a:gd name="connsiteY5" fmla="*/ 6877299 h 6877299"/>
              <a:gd name="connsiteX0" fmla="*/ 0 w 9983398"/>
              <a:gd name="connsiteY0" fmla="*/ 6877326 h 6877326"/>
              <a:gd name="connsiteX1" fmla="*/ 7171922 w 9983398"/>
              <a:gd name="connsiteY1" fmla="*/ 6864447 h 6877326"/>
              <a:gd name="connsiteX2" fmla="*/ 9983398 w 9983398"/>
              <a:gd name="connsiteY2" fmla="*/ 6864447 h 6877326"/>
              <a:gd name="connsiteX3" fmla="*/ 9065117 w 9983398"/>
              <a:gd name="connsiteY3" fmla="*/ 27 h 6877326"/>
              <a:gd name="connsiteX4" fmla="*/ 2868134 w 9983398"/>
              <a:gd name="connsiteY4" fmla="*/ 0 h 6877326"/>
              <a:gd name="connsiteX5" fmla="*/ 0 w 9983398"/>
              <a:gd name="connsiteY5" fmla="*/ 6877326 h 6877326"/>
              <a:gd name="connsiteX0" fmla="*/ 1057055 w 7115264"/>
              <a:gd name="connsiteY0" fmla="*/ 6652175 h 6864447"/>
              <a:gd name="connsiteX1" fmla="*/ 4303788 w 7115264"/>
              <a:gd name="connsiteY1" fmla="*/ 6864447 h 6864447"/>
              <a:gd name="connsiteX2" fmla="*/ 7115264 w 7115264"/>
              <a:gd name="connsiteY2" fmla="*/ 6864447 h 6864447"/>
              <a:gd name="connsiteX3" fmla="*/ 6196983 w 7115264"/>
              <a:gd name="connsiteY3" fmla="*/ 27 h 6864447"/>
              <a:gd name="connsiteX4" fmla="*/ 0 w 7115264"/>
              <a:gd name="connsiteY4" fmla="*/ 0 h 6864447"/>
              <a:gd name="connsiteX5" fmla="*/ 1057055 w 7115264"/>
              <a:gd name="connsiteY5" fmla="*/ 6652175 h 6864447"/>
              <a:gd name="connsiteX0" fmla="*/ 2 w 7115264"/>
              <a:gd name="connsiteY0" fmla="*/ 6845162 h 6864447"/>
              <a:gd name="connsiteX1" fmla="*/ 4303788 w 7115264"/>
              <a:gd name="connsiteY1" fmla="*/ 6864447 h 6864447"/>
              <a:gd name="connsiteX2" fmla="*/ 7115264 w 7115264"/>
              <a:gd name="connsiteY2" fmla="*/ 6864447 h 6864447"/>
              <a:gd name="connsiteX3" fmla="*/ 6196983 w 7115264"/>
              <a:gd name="connsiteY3" fmla="*/ 27 h 6864447"/>
              <a:gd name="connsiteX4" fmla="*/ 0 w 7115264"/>
              <a:gd name="connsiteY4" fmla="*/ 0 h 6864447"/>
              <a:gd name="connsiteX5" fmla="*/ 2 w 7115264"/>
              <a:gd name="connsiteY5" fmla="*/ 6845162 h 6864447"/>
              <a:gd name="connsiteX0" fmla="*/ 2 w 7115264"/>
              <a:gd name="connsiteY0" fmla="*/ 6845162 h 6864447"/>
              <a:gd name="connsiteX1" fmla="*/ 4346070 w 7115264"/>
              <a:gd name="connsiteY1" fmla="*/ 6767954 h 6864447"/>
              <a:gd name="connsiteX2" fmla="*/ 7115264 w 7115264"/>
              <a:gd name="connsiteY2" fmla="*/ 6864447 h 6864447"/>
              <a:gd name="connsiteX3" fmla="*/ 6196983 w 7115264"/>
              <a:gd name="connsiteY3" fmla="*/ 27 h 6864447"/>
              <a:gd name="connsiteX4" fmla="*/ 0 w 7115264"/>
              <a:gd name="connsiteY4" fmla="*/ 0 h 6864447"/>
              <a:gd name="connsiteX5" fmla="*/ 2 w 7115264"/>
              <a:gd name="connsiteY5" fmla="*/ 6845162 h 6864447"/>
              <a:gd name="connsiteX0" fmla="*/ 2 w 7115264"/>
              <a:gd name="connsiteY0" fmla="*/ 6845162 h 6864447"/>
              <a:gd name="connsiteX1" fmla="*/ 4353118 w 7115264"/>
              <a:gd name="connsiteY1" fmla="*/ 6845149 h 6864447"/>
              <a:gd name="connsiteX2" fmla="*/ 7115264 w 7115264"/>
              <a:gd name="connsiteY2" fmla="*/ 6864447 h 6864447"/>
              <a:gd name="connsiteX3" fmla="*/ 6196983 w 7115264"/>
              <a:gd name="connsiteY3" fmla="*/ 27 h 6864447"/>
              <a:gd name="connsiteX4" fmla="*/ 0 w 7115264"/>
              <a:gd name="connsiteY4" fmla="*/ 0 h 6864447"/>
              <a:gd name="connsiteX5" fmla="*/ 2 w 7115264"/>
              <a:gd name="connsiteY5" fmla="*/ 6845162 h 6864447"/>
              <a:gd name="connsiteX0" fmla="*/ 2 w 7115264"/>
              <a:gd name="connsiteY0" fmla="*/ 6845162 h 6845162"/>
              <a:gd name="connsiteX1" fmla="*/ 4353118 w 7115264"/>
              <a:gd name="connsiteY1" fmla="*/ 6845149 h 6845162"/>
              <a:gd name="connsiteX2" fmla="*/ 7115264 w 7115264"/>
              <a:gd name="connsiteY2" fmla="*/ 6819417 h 6845162"/>
              <a:gd name="connsiteX3" fmla="*/ 6196983 w 7115264"/>
              <a:gd name="connsiteY3" fmla="*/ 27 h 6845162"/>
              <a:gd name="connsiteX4" fmla="*/ 0 w 7115264"/>
              <a:gd name="connsiteY4" fmla="*/ 0 h 6845162"/>
              <a:gd name="connsiteX5" fmla="*/ 2 w 7115264"/>
              <a:gd name="connsiteY5" fmla="*/ 6845162 h 6845162"/>
              <a:gd name="connsiteX0" fmla="*/ 2 w 7115264"/>
              <a:gd name="connsiteY0" fmla="*/ 6845162 h 6845162"/>
              <a:gd name="connsiteX1" fmla="*/ 4353118 w 7115264"/>
              <a:gd name="connsiteY1" fmla="*/ 6845149 h 6845162"/>
              <a:gd name="connsiteX2" fmla="*/ 7115264 w 7115264"/>
              <a:gd name="connsiteY2" fmla="*/ 6845149 h 6845162"/>
              <a:gd name="connsiteX3" fmla="*/ 6196983 w 7115264"/>
              <a:gd name="connsiteY3" fmla="*/ 27 h 6845162"/>
              <a:gd name="connsiteX4" fmla="*/ 0 w 7115264"/>
              <a:gd name="connsiteY4" fmla="*/ 0 h 6845162"/>
              <a:gd name="connsiteX5" fmla="*/ 2 w 7115264"/>
              <a:gd name="connsiteY5" fmla="*/ 6845162 h 6845162"/>
              <a:gd name="connsiteX0" fmla="*/ 2 w 7115264"/>
              <a:gd name="connsiteY0" fmla="*/ 6845162 h 6845162"/>
              <a:gd name="connsiteX1" fmla="*/ 4353118 w 7115264"/>
              <a:gd name="connsiteY1" fmla="*/ 6845149 h 6845162"/>
              <a:gd name="connsiteX2" fmla="*/ 7115264 w 7115264"/>
              <a:gd name="connsiteY2" fmla="*/ 6845149 h 6845162"/>
              <a:gd name="connsiteX3" fmla="*/ 6196984 w 7115264"/>
              <a:gd name="connsiteY3" fmla="*/ 6459 h 6845162"/>
              <a:gd name="connsiteX4" fmla="*/ 0 w 7115264"/>
              <a:gd name="connsiteY4" fmla="*/ 0 h 6845162"/>
              <a:gd name="connsiteX5" fmla="*/ 2 w 7115264"/>
              <a:gd name="connsiteY5" fmla="*/ 6845162 h 6845162"/>
              <a:gd name="connsiteX0" fmla="*/ 2 w 7115264"/>
              <a:gd name="connsiteY0" fmla="*/ 6851594 h 6851594"/>
              <a:gd name="connsiteX1" fmla="*/ 4353118 w 7115264"/>
              <a:gd name="connsiteY1" fmla="*/ 6851581 h 6851594"/>
              <a:gd name="connsiteX2" fmla="*/ 7115264 w 7115264"/>
              <a:gd name="connsiteY2" fmla="*/ 6851581 h 6851594"/>
              <a:gd name="connsiteX3" fmla="*/ 6196984 w 7115264"/>
              <a:gd name="connsiteY3" fmla="*/ 12891 h 6851594"/>
              <a:gd name="connsiteX4" fmla="*/ 0 w 7115264"/>
              <a:gd name="connsiteY4" fmla="*/ 0 h 6851594"/>
              <a:gd name="connsiteX5" fmla="*/ 2 w 7115264"/>
              <a:gd name="connsiteY5" fmla="*/ 6851594 h 6851594"/>
              <a:gd name="connsiteX0" fmla="*/ 2 w 7115264"/>
              <a:gd name="connsiteY0" fmla="*/ 6851594 h 6851594"/>
              <a:gd name="connsiteX1" fmla="*/ 4353118 w 7115264"/>
              <a:gd name="connsiteY1" fmla="*/ 6851581 h 6851594"/>
              <a:gd name="connsiteX2" fmla="*/ 7115264 w 7115264"/>
              <a:gd name="connsiteY2" fmla="*/ 6851581 h 6851594"/>
              <a:gd name="connsiteX3" fmla="*/ 6204032 w 7115264"/>
              <a:gd name="connsiteY3" fmla="*/ 6458 h 6851594"/>
              <a:gd name="connsiteX4" fmla="*/ 0 w 7115264"/>
              <a:gd name="connsiteY4" fmla="*/ 0 h 6851594"/>
              <a:gd name="connsiteX5" fmla="*/ 2 w 7115264"/>
              <a:gd name="connsiteY5" fmla="*/ 6851594 h 6851594"/>
              <a:gd name="connsiteX0" fmla="*/ 2 w 7115264"/>
              <a:gd name="connsiteY0" fmla="*/ 6851594 h 6851594"/>
              <a:gd name="connsiteX1" fmla="*/ 4353118 w 7115264"/>
              <a:gd name="connsiteY1" fmla="*/ 6851581 h 6851594"/>
              <a:gd name="connsiteX2" fmla="*/ 7115264 w 7115264"/>
              <a:gd name="connsiteY2" fmla="*/ 6851581 h 6851594"/>
              <a:gd name="connsiteX3" fmla="*/ 6204032 w 7115264"/>
              <a:gd name="connsiteY3" fmla="*/ 6458 h 6851594"/>
              <a:gd name="connsiteX4" fmla="*/ 0 w 7115264"/>
              <a:gd name="connsiteY4" fmla="*/ 0 h 6851594"/>
              <a:gd name="connsiteX5" fmla="*/ 2 w 7115264"/>
              <a:gd name="connsiteY5" fmla="*/ 6851594 h 6851594"/>
              <a:gd name="connsiteX0" fmla="*/ 2 w 7115264"/>
              <a:gd name="connsiteY0" fmla="*/ 6851594 h 6851594"/>
              <a:gd name="connsiteX1" fmla="*/ 4353118 w 7115264"/>
              <a:gd name="connsiteY1" fmla="*/ 6851581 h 6851594"/>
              <a:gd name="connsiteX2" fmla="*/ 7115264 w 7115264"/>
              <a:gd name="connsiteY2" fmla="*/ 6851581 h 6851594"/>
              <a:gd name="connsiteX3" fmla="*/ 6204032 w 7115264"/>
              <a:gd name="connsiteY3" fmla="*/ 25 h 6851594"/>
              <a:gd name="connsiteX4" fmla="*/ 0 w 7115264"/>
              <a:gd name="connsiteY4" fmla="*/ 0 h 6851594"/>
              <a:gd name="connsiteX5" fmla="*/ 2 w 7115264"/>
              <a:gd name="connsiteY5" fmla="*/ 6851594 h 6851594"/>
              <a:gd name="connsiteX0" fmla="*/ 2 w 6204032"/>
              <a:gd name="connsiteY0" fmla="*/ 6851594 h 6857711"/>
              <a:gd name="connsiteX1" fmla="*/ 4353118 w 6204032"/>
              <a:gd name="connsiteY1" fmla="*/ 6851581 h 6857711"/>
              <a:gd name="connsiteX2" fmla="*/ 5301958 w 6204032"/>
              <a:gd name="connsiteY2" fmla="*/ 6857711 h 6857711"/>
              <a:gd name="connsiteX3" fmla="*/ 6204032 w 6204032"/>
              <a:gd name="connsiteY3" fmla="*/ 25 h 6857711"/>
              <a:gd name="connsiteX4" fmla="*/ 0 w 6204032"/>
              <a:gd name="connsiteY4" fmla="*/ 0 h 6857711"/>
              <a:gd name="connsiteX5" fmla="*/ 2 w 6204032"/>
              <a:gd name="connsiteY5" fmla="*/ 6851594 h 6857711"/>
              <a:gd name="connsiteX0" fmla="*/ 2 w 6316066"/>
              <a:gd name="connsiteY0" fmla="*/ 6851594 h 6851594"/>
              <a:gd name="connsiteX1" fmla="*/ 4353118 w 6316066"/>
              <a:gd name="connsiteY1" fmla="*/ 6851581 h 6851594"/>
              <a:gd name="connsiteX2" fmla="*/ 6316066 w 6316066"/>
              <a:gd name="connsiteY2" fmla="*/ 6851581 h 6851594"/>
              <a:gd name="connsiteX3" fmla="*/ 6204032 w 6316066"/>
              <a:gd name="connsiteY3" fmla="*/ 25 h 6851594"/>
              <a:gd name="connsiteX4" fmla="*/ 0 w 6316066"/>
              <a:gd name="connsiteY4" fmla="*/ 0 h 6851594"/>
              <a:gd name="connsiteX5" fmla="*/ 2 w 6316066"/>
              <a:gd name="connsiteY5" fmla="*/ 6851594 h 6851594"/>
              <a:gd name="connsiteX0" fmla="*/ 2 w 7446482"/>
              <a:gd name="connsiteY0" fmla="*/ 6857700 h 6857700"/>
              <a:gd name="connsiteX1" fmla="*/ 4353118 w 7446482"/>
              <a:gd name="connsiteY1" fmla="*/ 6857687 h 6857700"/>
              <a:gd name="connsiteX2" fmla="*/ 6316066 w 7446482"/>
              <a:gd name="connsiteY2" fmla="*/ 6857687 h 6857700"/>
              <a:gd name="connsiteX3" fmla="*/ 7446482 w 7446482"/>
              <a:gd name="connsiteY3" fmla="*/ 0 h 6857700"/>
              <a:gd name="connsiteX4" fmla="*/ 0 w 7446482"/>
              <a:gd name="connsiteY4" fmla="*/ 6106 h 6857700"/>
              <a:gd name="connsiteX5" fmla="*/ 2 w 7446482"/>
              <a:gd name="connsiteY5" fmla="*/ 6857700 h 6857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446482" h="6857700">
                <a:moveTo>
                  <a:pt x="2" y="6857700"/>
                </a:moveTo>
                <a:lnTo>
                  <a:pt x="4353118" y="6857687"/>
                </a:lnTo>
                <a:lnTo>
                  <a:pt x="6316066" y="6857687"/>
                </a:lnTo>
                <a:lnTo>
                  <a:pt x="7446482" y="0"/>
                </a:lnTo>
                <a:lnTo>
                  <a:pt x="0" y="6106"/>
                </a:lnTo>
                <a:cubicBezTo>
                  <a:pt x="0" y="2300692"/>
                  <a:pt x="2" y="4563114"/>
                  <a:pt x="2" y="6857700"/>
                </a:cubicBezTo>
                <a:close/>
              </a:path>
            </a:pathLst>
          </a:custGeom>
          <a:solidFill>
            <a:srgbClr val="0B0B0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9D167DB6-8C5B-05A4-D888-6F13AC0DB09F}"/>
              </a:ext>
            </a:extLst>
          </p:cNvPr>
          <p:cNvSpPr/>
          <p:nvPr userDrawn="1"/>
        </p:nvSpPr>
        <p:spPr>
          <a:xfrm>
            <a:off x="0" y="6614048"/>
            <a:ext cx="12192000" cy="243952"/>
          </a:xfrm>
          <a:prstGeom prst="rect">
            <a:avLst/>
          </a:prstGeom>
          <a:solidFill>
            <a:srgbClr val="0DE07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935115643"/>
      </p:ext>
    </p:extLst>
  </p:cSld>
  <p:clrMapOvr>
    <a:masterClrMapping/>
  </p:clrMapOvr>
  <p:transition spd="slow">
    <p:wip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9_Custom Layout">
    <p:bg>
      <p:bgPr>
        <a:solidFill>
          <a:srgbClr val="3083D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31">
            <a:extLst>
              <a:ext uri="{FF2B5EF4-FFF2-40B4-BE49-F238E27FC236}">
                <a16:creationId xmlns:a16="http://schemas.microsoft.com/office/drawing/2014/main" id="{4B9E4A97-3F96-0EFD-720E-70DD30F164D1}"/>
              </a:ext>
            </a:extLst>
          </p:cNvPr>
          <p:cNvSpPr/>
          <p:nvPr userDrawn="1"/>
        </p:nvSpPr>
        <p:spPr>
          <a:xfrm rot="10800000" flipV="1">
            <a:off x="306956" y="0"/>
            <a:ext cx="11897044" cy="6685227"/>
          </a:xfrm>
          <a:custGeom>
            <a:avLst/>
            <a:gdLst>
              <a:gd name="connsiteX0" fmla="*/ 0 w 6583376"/>
              <a:gd name="connsiteY0" fmla="*/ 6858000 h 6858000"/>
              <a:gd name="connsiteX1" fmla="*/ 3771900 w 6583376"/>
              <a:gd name="connsiteY1" fmla="*/ 6858000 h 6858000"/>
              <a:gd name="connsiteX2" fmla="*/ 6583376 w 6583376"/>
              <a:gd name="connsiteY2" fmla="*/ 6858000 h 6858000"/>
              <a:gd name="connsiteX3" fmla="*/ 3771900 w 6583376"/>
              <a:gd name="connsiteY3" fmla="*/ 0 h 6858000"/>
              <a:gd name="connsiteX4" fmla="*/ 0 w 6583376"/>
              <a:gd name="connsiteY4" fmla="*/ 0 h 6858000"/>
              <a:gd name="connsiteX0" fmla="*/ 0 w 6583376"/>
              <a:gd name="connsiteY0" fmla="*/ 6870879 h 6870879"/>
              <a:gd name="connsiteX1" fmla="*/ 3771900 w 6583376"/>
              <a:gd name="connsiteY1" fmla="*/ 6870879 h 6870879"/>
              <a:gd name="connsiteX2" fmla="*/ 6583376 w 6583376"/>
              <a:gd name="connsiteY2" fmla="*/ 6870879 h 6870879"/>
              <a:gd name="connsiteX3" fmla="*/ 5626458 w 6583376"/>
              <a:gd name="connsiteY3" fmla="*/ 0 h 6870879"/>
              <a:gd name="connsiteX4" fmla="*/ 0 w 6583376"/>
              <a:gd name="connsiteY4" fmla="*/ 12879 h 6870879"/>
              <a:gd name="connsiteX5" fmla="*/ 0 w 6583376"/>
              <a:gd name="connsiteY5" fmla="*/ 6870879 h 6870879"/>
              <a:gd name="connsiteX0" fmla="*/ 0 w 6583376"/>
              <a:gd name="connsiteY0" fmla="*/ 6858000 h 6858000"/>
              <a:gd name="connsiteX1" fmla="*/ 3771900 w 6583376"/>
              <a:gd name="connsiteY1" fmla="*/ 6858000 h 6858000"/>
              <a:gd name="connsiteX2" fmla="*/ 6583376 w 6583376"/>
              <a:gd name="connsiteY2" fmla="*/ 6858000 h 6858000"/>
              <a:gd name="connsiteX3" fmla="*/ 5665094 w 6583376"/>
              <a:gd name="connsiteY3" fmla="*/ 12879 h 6858000"/>
              <a:gd name="connsiteX4" fmla="*/ 0 w 6583376"/>
              <a:gd name="connsiteY4" fmla="*/ 0 h 6858000"/>
              <a:gd name="connsiteX5" fmla="*/ 0 w 6583376"/>
              <a:gd name="connsiteY5" fmla="*/ 6858000 h 6858000"/>
              <a:gd name="connsiteX0" fmla="*/ 2228045 w 8811421"/>
              <a:gd name="connsiteY0" fmla="*/ 6870879 h 6870879"/>
              <a:gd name="connsiteX1" fmla="*/ 5999945 w 8811421"/>
              <a:gd name="connsiteY1" fmla="*/ 6870879 h 6870879"/>
              <a:gd name="connsiteX2" fmla="*/ 8811421 w 8811421"/>
              <a:gd name="connsiteY2" fmla="*/ 6870879 h 6870879"/>
              <a:gd name="connsiteX3" fmla="*/ 7893139 w 8811421"/>
              <a:gd name="connsiteY3" fmla="*/ 25758 h 6870879"/>
              <a:gd name="connsiteX4" fmla="*/ 0 w 8811421"/>
              <a:gd name="connsiteY4" fmla="*/ 0 h 6870879"/>
              <a:gd name="connsiteX5" fmla="*/ 2228045 w 8811421"/>
              <a:gd name="connsiteY5" fmla="*/ 6870879 h 6870879"/>
              <a:gd name="connsiteX0" fmla="*/ 0 w 8824300"/>
              <a:gd name="connsiteY0" fmla="*/ 6883758 h 6883758"/>
              <a:gd name="connsiteX1" fmla="*/ 6012824 w 8824300"/>
              <a:gd name="connsiteY1" fmla="*/ 6870879 h 6883758"/>
              <a:gd name="connsiteX2" fmla="*/ 8824300 w 8824300"/>
              <a:gd name="connsiteY2" fmla="*/ 6870879 h 6883758"/>
              <a:gd name="connsiteX3" fmla="*/ 7906018 w 8824300"/>
              <a:gd name="connsiteY3" fmla="*/ 25758 h 6883758"/>
              <a:gd name="connsiteX4" fmla="*/ 12879 w 8824300"/>
              <a:gd name="connsiteY4" fmla="*/ 0 h 6883758"/>
              <a:gd name="connsiteX5" fmla="*/ 0 w 8824300"/>
              <a:gd name="connsiteY5" fmla="*/ 6883758 h 6883758"/>
              <a:gd name="connsiteX0" fmla="*/ 1197735 w 10022035"/>
              <a:gd name="connsiteY0" fmla="*/ 6870879 h 6870879"/>
              <a:gd name="connsiteX1" fmla="*/ 7210559 w 10022035"/>
              <a:gd name="connsiteY1" fmla="*/ 6858000 h 6870879"/>
              <a:gd name="connsiteX2" fmla="*/ 10022035 w 10022035"/>
              <a:gd name="connsiteY2" fmla="*/ 6858000 h 6870879"/>
              <a:gd name="connsiteX3" fmla="*/ 9103753 w 10022035"/>
              <a:gd name="connsiteY3" fmla="*/ 12879 h 6870879"/>
              <a:gd name="connsiteX4" fmla="*/ 0 w 10022035"/>
              <a:gd name="connsiteY4" fmla="*/ 0 h 6870879"/>
              <a:gd name="connsiteX5" fmla="*/ 1197735 w 10022035"/>
              <a:gd name="connsiteY5" fmla="*/ 6870879 h 6870879"/>
              <a:gd name="connsiteX0" fmla="*/ 38637 w 10022035"/>
              <a:gd name="connsiteY0" fmla="*/ 6870879 h 6870879"/>
              <a:gd name="connsiteX1" fmla="*/ 7210559 w 10022035"/>
              <a:gd name="connsiteY1" fmla="*/ 6858000 h 6870879"/>
              <a:gd name="connsiteX2" fmla="*/ 10022035 w 10022035"/>
              <a:gd name="connsiteY2" fmla="*/ 6858000 h 6870879"/>
              <a:gd name="connsiteX3" fmla="*/ 9103753 w 10022035"/>
              <a:gd name="connsiteY3" fmla="*/ 12879 h 6870879"/>
              <a:gd name="connsiteX4" fmla="*/ 0 w 10022035"/>
              <a:gd name="connsiteY4" fmla="*/ 0 h 6870879"/>
              <a:gd name="connsiteX5" fmla="*/ 38637 w 10022035"/>
              <a:gd name="connsiteY5" fmla="*/ 6870879 h 6870879"/>
              <a:gd name="connsiteX0" fmla="*/ 1 w 9983399"/>
              <a:gd name="connsiteY0" fmla="*/ 6883758 h 6883758"/>
              <a:gd name="connsiteX1" fmla="*/ 7171923 w 9983399"/>
              <a:gd name="connsiteY1" fmla="*/ 6870879 h 6883758"/>
              <a:gd name="connsiteX2" fmla="*/ 9983399 w 9983399"/>
              <a:gd name="connsiteY2" fmla="*/ 6870879 h 6883758"/>
              <a:gd name="connsiteX3" fmla="*/ 9065117 w 9983399"/>
              <a:gd name="connsiteY3" fmla="*/ 25758 h 6883758"/>
              <a:gd name="connsiteX4" fmla="*/ 0 w 9983399"/>
              <a:gd name="connsiteY4" fmla="*/ 0 h 6883758"/>
              <a:gd name="connsiteX5" fmla="*/ 1 w 9983399"/>
              <a:gd name="connsiteY5" fmla="*/ 6883758 h 6883758"/>
              <a:gd name="connsiteX0" fmla="*/ 1 w 9983399"/>
              <a:gd name="connsiteY0" fmla="*/ 6883758 h 6883758"/>
              <a:gd name="connsiteX1" fmla="*/ 7171923 w 9983399"/>
              <a:gd name="connsiteY1" fmla="*/ 6870879 h 6883758"/>
              <a:gd name="connsiteX2" fmla="*/ 9983399 w 9983399"/>
              <a:gd name="connsiteY2" fmla="*/ 6870879 h 6883758"/>
              <a:gd name="connsiteX3" fmla="*/ 9065118 w 9983399"/>
              <a:gd name="connsiteY3" fmla="*/ 6459 h 6883758"/>
              <a:gd name="connsiteX4" fmla="*/ 0 w 9983399"/>
              <a:gd name="connsiteY4" fmla="*/ 0 h 6883758"/>
              <a:gd name="connsiteX5" fmla="*/ 1 w 9983399"/>
              <a:gd name="connsiteY5" fmla="*/ 6883758 h 6883758"/>
              <a:gd name="connsiteX0" fmla="*/ 0 w 9983398"/>
              <a:gd name="connsiteY0" fmla="*/ 6877299 h 6877299"/>
              <a:gd name="connsiteX1" fmla="*/ 7171922 w 9983398"/>
              <a:gd name="connsiteY1" fmla="*/ 6864420 h 6877299"/>
              <a:gd name="connsiteX2" fmla="*/ 9983398 w 9983398"/>
              <a:gd name="connsiteY2" fmla="*/ 6864420 h 6877299"/>
              <a:gd name="connsiteX3" fmla="*/ 9065117 w 9983398"/>
              <a:gd name="connsiteY3" fmla="*/ 0 h 6877299"/>
              <a:gd name="connsiteX4" fmla="*/ 352349 w 9983398"/>
              <a:gd name="connsiteY4" fmla="*/ 366648 h 6877299"/>
              <a:gd name="connsiteX5" fmla="*/ 0 w 9983398"/>
              <a:gd name="connsiteY5" fmla="*/ 6877299 h 6877299"/>
              <a:gd name="connsiteX0" fmla="*/ 0 w 9983398"/>
              <a:gd name="connsiteY0" fmla="*/ 6877326 h 6877326"/>
              <a:gd name="connsiteX1" fmla="*/ 7171922 w 9983398"/>
              <a:gd name="connsiteY1" fmla="*/ 6864447 h 6877326"/>
              <a:gd name="connsiteX2" fmla="*/ 9983398 w 9983398"/>
              <a:gd name="connsiteY2" fmla="*/ 6864447 h 6877326"/>
              <a:gd name="connsiteX3" fmla="*/ 9065117 w 9983398"/>
              <a:gd name="connsiteY3" fmla="*/ 27 h 6877326"/>
              <a:gd name="connsiteX4" fmla="*/ 2868134 w 9983398"/>
              <a:gd name="connsiteY4" fmla="*/ 0 h 6877326"/>
              <a:gd name="connsiteX5" fmla="*/ 0 w 9983398"/>
              <a:gd name="connsiteY5" fmla="*/ 6877326 h 6877326"/>
              <a:gd name="connsiteX0" fmla="*/ 1057055 w 7115264"/>
              <a:gd name="connsiteY0" fmla="*/ 6652175 h 6864447"/>
              <a:gd name="connsiteX1" fmla="*/ 4303788 w 7115264"/>
              <a:gd name="connsiteY1" fmla="*/ 6864447 h 6864447"/>
              <a:gd name="connsiteX2" fmla="*/ 7115264 w 7115264"/>
              <a:gd name="connsiteY2" fmla="*/ 6864447 h 6864447"/>
              <a:gd name="connsiteX3" fmla="*/ 6196983 w 7115264"/>
              <a:gd name="connsiteY3" fmla="*/ 27 h 6864447"/>
              <a:gd name="connsiteX4" fmla="*/ 0 w 7115264"/>
              <a:gd name="connsiteY4" fmla="*/ 0 h 6864447"/>
              <a:gd name="connsiteX5" fmla="*/ 1057055 w 7115264"/>
              <a:gd name="connsiteY5" fmla="*/ 6652175 h 6864447"/>
              <a:gd name="connsiteX0" fmla="*/ 2 w 7115264"/>
              <a:gd name="connsiteY0" fmla="*/ 6845162 h 6864447"/>
              <a:gd name="connsiteX1" fmla="*/ 4303788 w 7115264"/>
              <a:gd name="connsiteY1" fmla="*/ 6864447 h 6864447"/>
              <a:gd name="connsiteX2" fmla="*/ 7115264 w 7115264"/>
              <a:gd name="connsiteY2" fmla="*/ 6864447 h 6864447"/>
              <a:gd name="connsiteX3" fmla="*/ 6196983 w 7115264"/>
              <a:gd name="connsiteY3" fmla="*/ 27 h 6864447"/>
              <a:gd name="connsiteX4" fmla="*/ 0 w 7115264"/>
              <a:gd name="connsiteY4" fmla="*/ 0 h 6864447"/>
              <a:gd name="connsiteX5" fmla="*/ 2 w 7115264"/>
              <a:gd name="connsiteY5" fmla="*/ 6845162 h 6864447"/>
              <a:gd name="connsiteX0" fmla="*/ 2 w 7115264"/>
              <a:gd name="connsiteY0" fmla="*/ 6845162 h 6864447"/>
              <a:gd name="connsiteX1" fmla="*/ 4346070 w 7115264"/>
              <a:gd name="connsiteY1" fmla="*/ 6767954 h 6864447"/>
              <a:gd name="connsiteX2" fmla="*/ 7115264 w 7115264"/>
              <a:gd name="connsiteY2" fmla="*/ 6864447 h 6864447"/>
              <a:gd name="connsiteX3" fmla="*/ 6196983 w 7115264"/>
              <a:gd name="connsiteY3" fmla="*/ 27 h 6864447"/>
              <a:gd name="connsiteX4" fmla="*/ 0 w 7115264"/>
              <a:gd name="connsiteY4" fmla="*/ 0 h 6864447"/>
              <a:gd name="connsiteX5" fmla="*/ 2 w 7115264"/>
              <a:gd name="connsiteY5" fmla="*/ 6845162 h 6864447"/>
              <a:gd name="connsiteX0" fmla="*/ 2 w 7115264"/>
              <a:gd name="connsiteY0" fmla="*/ 6845162 h 6864447"/>
              <a:gd name="connsiteX1" fmla="*/ 4353118 w 7115264"/>
              <a:gd name="connsiteY1" fmla="*/ 6845149 h 6864447"/>
              <a:gd name="connsiteX2" fmla="*/ 7115264 w 7115264"/>
              <a:gd name="connsiteY2" fmla="*/ 6864447 h 6864447"/>
              <a:gd name="connsiteX3" fmla="*/ 6196983 w 7115264"/>
              <a:gd name="connsiteY3" fmla="*/ 27 h 6864447"/>
              <a:gd name="connsiteX4" fmla="*/ 0 w 7115264"/>
              <a:gd name="connsiteY4" fmla="*/ 0 h 6864447"/>
              <a:gd name="connsiteX5" fmla="*/ 2 w 7115264"/>
              <a:gd name="connsiteY5" fmla="*/ 6845162 h 6864447"/>
              <a:gd name="connsiteX0" fmla="*/ 2 w 7115264"/>
              <a:gd name="connsiteY0" fmla="*/ 6845162 h 6845162"/>
              <a:gd name="connsiteX1" fmla="*/ 4353118 w 7115264"/>
              <a:gd name="connsiteY1" fmla="*/ 6845149 h 6845162"/>
              <a:gd name="connsiteX2" fmla="*/ 7115264 w 7115264"/>
              <a:gd name="connsiteY2" fmla="*/ 6819417 h 6845162"/>
              <a:gd name="connsiteX3" fmla="*/ 6196983 w 7115264"/>
              <a:gd name="connsiteY3" fmla="*/ 27 h 6845162"/>
              <a:gd name="connsiteX4" fmla="*/ 0 w 7115264"/>
              <a:gd name="connsiteY4" fmla="*/ 0 h 6845162"/>
              <a:gd name="connsiteX5" fmla="*/ 2 w 7115264"/>
              <a:gd name="connsiteY5" fmla="*/ 6845162 h 6845162"/>
              <a:gd name="connsiteX0" fmla="*/ 2 w 7115264"/>
              <a:gd name="connsiteY0" fmla="*/ 6845162 h 6845162"/>
              <a:gd name="connsiteX1" fmla="*/ 4353118 w 7115264"/>
              <a:gd name="connsiteY1" fmla="*/ 6845149 h 6845162"/>
              <a:gd name="connsiteX2" fmla="*/ 7115264 w 7115264"/>
              <a:gd name="connsiteY2" fmla="*/ 6845149 h 6845162"/>
              <a:gd name="connsiteX3" fmla="*/ 6196983 w 7115264"/>
              <a:gd name="connsiteY3" fmla="*/ 27 h 6845162"/>
              <a:gd name="connsiteX4" fmla="*/ 0 w 7115264"/>
              <a:gd name="connsiteY4" fmla="*/ 0 h 6845162"/>
              <a:gd name="connsiteX5" fmla="*/ 2 w 7115264"/>
              <a:gd name="connsiteY5" fmla="*/ 6845162 h 6845162"/>
              <a:gd name="connsiteX0" fmla="*/ 2 w 7115264"/>
              <a:gd name="connsiteY0" fmla="*/ 6845162 h 6845162"/>
              <a:gd name="connsiteX1" fmla="*/ 4353118 w 7115264"/>
              <a:gd name="connsiteY1" fmla="*/ 6845149 h 6845162"/>
              <a:gd name="connsiteX2" fmla="*/ 7115264 w 7115264"/>
              <a:gd name="connsiteY2" fmla="*/ 6845149 h 6845162"/>
              <a:gd name="connsiteX3" fmla="*/ 6196984 w 7115264"/>
              <a:gd name="connsiteY3" fmla="*/ 6459 h 6845162"/>
              <a:gd name="connsiteX4" fmla="*/ 0 w 7115264"/>
              <a:gd name="connsiteY4" fmla="*/ 0 h 6845162"/>
              <a:gd name="connsiteX5" fmla="*/ 2 w 7115264"/>
              <a:gd name="connsiteY5" fmla="*/ 6845162 h 6845162"/>
              <a:gd name="connsiteX0" fmla="*/ 2 w 7115264"/>
              <a:gd name="connsiteY0" fmla="*/ 6851594 h 6851594"/>
              <a:gd name="connsiteX1" fmla="*/ 4353118 w 7115264"/>
              <a:gd name="connsiteY1" fmla="*/ 6851581 h 6851594"/>
              <a:gd name="connsiteX2" fmla="*/ 7115264 w 7115264"/>
              <a:gd name="connsiteY2" fmla="*/ 6851581 h 6851594"/>
              <a:gd name="connsiteX3" fmla="*/ 6196984 w 7115264"/>
              <a:gd name="connsiteY3" fmla="*/ 12891 h 6851594"/>
              <a:gd name="connsiteX4" fmla="*/ 0 w 7115264"/>
              <a:gd name="connsiteY4" fmla="*/ 0 h 6851594"/>
              <a:gd name="connsiteX5" fmla="*/ 2 w 7115264"/>
              <a:gd name="connsiteY5" fmla="*/ 6851594 h 6851594"/>
              <a:gd name="connsiteX0" fmla="*/ 2 w 7115264"/>
              <a:gd name="connsiteY0" fmla="*/ 6851594 h 6851594"/>
              <a:gd name="connsiteX1" fmla="*/ 4353118 w 7115264"/>
              <a:gd name="connsiteY1" fmla="*/ 6851581 h 6851594"/>
              <a:gd name="connsiteX2" fmla="*/ 7115264 w 7115264"/>
              <a:gd name="connsiteY2" fmla="*/ 6851581 h 6851594"/>
              <a:gd name="connsiteX3" fmla="*/ 6204032 w 7115264"/>
              <a:gd name="connsiteY3" fmla="*/ 6458 h 6851594"/>
              <a:gd name="connsiteX4" fmla="*/ 0 w 7115264"/>
              <a:gd name="connsiteY4" fmla="*/ 0 h 6851594"/>
              <a:gd name="connsiteX5" fmla="*/ 2 w 7115264"/>
              <a:gd name="connsiteY5" fmla="*/ 6851594 h 6851594"/>
              <a:gd name="connsiteX0" fmla="*/ 2 w 7115264"/>
              <a:gd name="connsiteY0" fmla="*/ 6851594 h 6851594"/>
              <a:gd name="connsiteX1" fmla="*/ 4353118 w 7115264"/>
              <a:gd name="connsiteY1" fmla="*/ 6851581 h 6851594"/>
              <a:gd name="connsiteX2" fmla="*/ 7115264 w 7115264"/>
              <a:gd name="connsiteY2" fmla="*/ 6851581 h 6851594"/>
              <a:gd name="connsiteX3" fmla="*/ 6204032 w 7115264"/>
              <a:gd name="connsiteY3" fmla="*/ 6458 h 6851594"/>
              <a:gd name="connsiteX4" fmla="*/ 0 w 7115264"/>
              <a:gd name="connsiteY4" fmla="*/ 0 h 6851594"/>
              <a:gd name="connsiteX5" fmla="*/ 2 w 7115264"/>
              <a:gd name="connsiteY5" fmla="*/ 6851594 h 6851594"/>
              <a:gd name="connsiteX0" fmla="*/ 2 w 7115264"/>
              <a:gd name="connsiteY0" fmla="*/ 6851594 h 6851594"/>
              <a:gd name="connsiteX1" fmla="*/ 4353118 w 7115264"/>
              <a:gd name="connsiteY1" fmla="*/ 6851581 h 6851594"/>
              <a:gd name="connsiteX2" fmla="*/ 7115264 w 7115264"/>
              <a:gd name="connsiteY2" fmla="*/ 6851581 h 6851594"/>
              <a:gd name="connsiteX3" fmla="*/ 6204032 w 7115264"/>
              <a:gd name="connsiteY3" fmla="*/ 25 h 6851594"/>
              <a:gd name="connsiteX4" fmla="*/ 0 w 7115264"/>
              <a:gd name="connsiteY4" fmla="*/ 0 h 6851594"/>
              <a:gd name="connsiteX5" fmla="*/ 2 w 7115264"/>
              <a:gd name="connsiteY5" fmla="*/ 6851594 h 6851594"/>
              <a:gd name="connsiteX0" fmla="*/ 2 w 6204032"/>
              <a:gd name="connsiteY0" fmla="*/ 6851594 h 6859542"/>
              <a:gd name="connsiteX1" fmla="*/ 4353118 w 6204032"/>
              <a:gd name="connsiteY1" fmla="*/ 6851581 h 6859542"/>
              <a:gd name="connsiteX2" fmla="*/ 6096967 w 6204032"/>
              <a:gd name="connsiteY2" fmla="*/ 6859542 h 6859542"/>
              <a:gd name="connsiteX3" fmla="*/ 6204032 w 6204032"/>
              <a:gd name="connsiteY3" fmla="*/ 25 h 6859542"/>
              <a:gd name="connsiteX4" fmla="*/ 0 w 6204032"/>
              <a:gd name="connsiteY4" fmla="*/ 0 h 6859542"/>
              <a:gd name="connsiteX5" fmla="*/ 2 w 6204032"/>
              <a:gd name="connsiteY5" fmla="*/ 6851594 h 6859542"/>
              <a:gd name="connsiteX0" fmla="*/ 2 w 7138633"/>
              <a:gd name="connsiteY0" fmla="*/ 6851594 h 6859542"/>
              <a:gd name="connsiteX1" fmla="*/ 4353118 w 7138633"/>
              <a:gd name="connsiteY1" fmla="*/ 6851581 h 6859542"/>
              <a:gd name="connsiteX2" fmla="*/ 6096967 w 7138633"/>
              <a:gd name="connsiteY2" fmla="*/ 6859542 h 6859542"/>
              <a:gd name="connsiteX3" fmla="*/ 7138633 w 7138633"/>
              <a:gd name="connsiteY3" fmla="*/ 25 h 6859542"/>
              <a:gd name="connsiteX4" fmla="*/ 0 w 7138633"/>
              <a:gd name="connsiteY4" fmla="*/ 0 h 6859542"/>
              <a:gd name="connsiteX5" fmla="*/ 2 w 7138633"/>
              <a:gd name="connsiteY5" fmla="*/ 6851594 h 6859542"/>
              <a:gd name="connsiteX0" fmla="*/ 2 w 7138633"/>
              <a:gd name="connsiteY0" fmla="*/ 6851594 h 6867502"/>
              <a:gd name="connsiteX1" fmla="*/ 4353118 w 7138633"/>
              <a:gd name="connsiteY1" fmla="*/ 6851581 h 6867502"/>
              <a:gd name="connsiteX2" fmla="*/ 6273658 w 7138633"/>
              <a:gd name="connsiteY2" fmla="*/ 6867502 h 6867502"/>
              <a:gd name="connsiteX3" fmla="*/ 7138633 w 7138633"/>
              <a:gd name="connsiteY3" fmla="*/ 25 h 6867502"/>
              <a:gd name="connsiteX4" fmla="*/ 0 w 7138633"/>
              <a:gd name="connsiteY4" fmla="*/ 0 h 6867502"/>
              <a:gd name="connsiteX5" fmla="*/ 2 w 7138633"/>
              <a:gd name="connsiteY5" fmla="*/ 6851594 h 68675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138633" h="6867502">
                <a:moveTo>
                  <a:pt x="2" y="6851594"/>
                </a:moveTo>
                <a:lnTo>
                  <a:pt x="4353118" y="6851581"/>
                </a:lnTo>
                <a:lnTo>
                  <a:pt x="6273658" y="6867502"/>
                </a:lnTo>
                <a:lnTo>
                  <a:pt x="7138633" y="25"/>
                </a:lnTo>
                <a:lnTo>
                  <a:pt x="0" y="0"/>
                </a:lnTo>
                <a:cubicBezTo>
                  <a:pt x="0" y="2294586"/>
                  <a:pt x="2" y="4557008"/>
                  <a:pt x="2" y="6851594"/>
                </a:cubicBezTo>
                <a:close/>
              </a:path>
            </a:pathLst>
          </a:custGeom>
          <a:solidFill>
            <a:srgbClr val="15151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2C5C4968-3F34-F96F-5FEB-893EF92B8245}"/>
              </a:ext>
            </a:extLst>
          </p:cNvPr>
          <p:cNvSpPr/>
          <p:nvPr userDrawn="1"/>
        </p:nvSpPr>
        <p:spPr>
          <a:xfrm>
            <a:off x="0" y="6614048"/>
            <a:ext cx="12192000" cy="243952"/>
          </a:xfrm>
          <a:prstGeom prst="rect">
            <a:avLst/>
          </a:prstGeom>
          <a:solidFill>
            <a:srgbClr val="3083D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31143890"/>
      </p:ext>
    </p:extLst>
  </p:cSld>
  <p:clrMapOvr>
    <a:masterClrMapping/>
  </p:clrMapOvr>
  <p:transition spd="slow">
    <p:wip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9DDFE9B0-A93E-2B97-13EA-720E72968C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0C870570-0385-C72F-B9B3-611B5CCC6AE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2BB05A7B-0B69-6B88-4A80-31E979BF11E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1A9F948-E013-473B-AAD6-65E53E8ED626}" type="datetimeFigureOut">
              <a:rPr lang="fr-FR" smtClean="0"/>
              <a:t>02/03/2024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784B7B48-227D-C96E-EF91-310930C905B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C3CE85E8-F2AC-36CE-05B8-56525F4B3A4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5EB08FD-5B6E-4E67-B3F5-F69E1F767947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6780775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7" r:id="rId1"/>
    <p:sldLayoutId id="2147483678" r:id="rId2"/>
    <p:sldLayoutId id="2147483662" r:id="rId3"/>
    <p:sldLayoutId id="2147483759" r:id="rId4"/>
    <p:sldLayoutId id="2147483754" r:id="rId5"/>
    <p:sldLayoutId id="2147483778" r:id="rId6"/>
    <p:sldLayoutId id="2147483793" r:id="rId7"/>
    <p:sldLayoutId id="2147483757" r:id="rId8"/>
    <p:sldLayoutId id="2147483790" r:id="rId9"/>
    <p:sldLayoutId id="2147483796" r:id="rId10"/>
    <p:sldLayoutId id="2147483775" r:id="rId11"/>
    <p:sldLayoutId id="2147483708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E3749AA-1A06-74AD-C28D-CB1C6B55A76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3">
            <a:extLst>
              <a:ext uri="{FF2B5EF4-FFF2-40B4-BE49-F238E27FC236}">
                <a16:creationId xmlns:a16="http://schemas.microsoft.com/office/drawing/2014/main" id="{4FFD1079-3164-0014-44CA-9F357818B649}"/>
              </a:ext>
            </a:extLst>
          </p:cNvPr>
          <p:cNvSpPr txBox="1"/>
          <p:nvPr/>
        </p:nvSpPr>
        <p:spPr>
          <a:xfrm>
            <a:off x="6180059" y="2472180"/>
            <a:ext cx="4166525" cy="20313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3600" dirty="0" err="1">
                <a:solidFill>
                  <a:srgbClr val="E8EAED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</a:t>
            </a:r>
            <a:r>
              <a:rPr lang="fr-FR" sz="3600" b="0" i="0" dirty="0" err="1">
                <a:solidFill>
                  <a:srgbClr val="E8EAED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hematic</a:t>
            </a:r>
            <a:endParaRPr lang="fr-FR" sz="3600" b="0" i="0" dirty="0">
              <a:solidFill>
                <a:srgbClr val="E8EAED"/>
              </a:solidFill>
              <a:effectLst/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algn="l"/>
            <a:r>
              <a:rPr lang="fr-FR" sz="4500" b="1" i="0" dirty="0">
                <a:solidFill>
                  <a:srgbClr val="3083DC"/>
                </a:solidFill>
                <a:effectLst/>
                <a:latin typeface="Pirulen Rg" panose="020B0605020200080104" pitchFamily="34" charset="0"/>
              </a:rPr>
              <a:t>MIND </a:t>
            </a:r>
          </a:p>
          <a:p>
            <a:pPr algn="l"/>
            <a:r>
              <a:rPr lang="fr-FR" sz="4500" b="1" i="0" dirty="0">
                <a:solidFill>
                  <a:srgbClr val="3083DC"/>
                </a:solidFill>
                <a:effectLst/>
                <a:latin typeface="Pirulen Rg" panose="020B0605020200080104" pitchFamily="34" charset="0"/>
              </a:rPr>
              <a:t>THE GEEK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6640E95-8CD9-41F5-AE71-3A38B172DE9A}"/>
              </a:ext>
            </a:extLst>
          </p:cNvPr>
          <p:cNvSpPr/>
          <p:nvPr/>
        </p:nvSpPr>
        <p:spPr>
          <a:xfrm rot="5400000">
            <a:off x="10857147" y="-919619"/>
            <a:ext cx="415235" cy="2254472"/>
          </a:xfrm>
          <a:prstGeom prst="rect">
            <a:avLst/>
          </a:prstGeom>
          <a:solidFill>
            <a:srgbClr val="0B0B0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" name="TextBox 12">
            <a:extLst>
              <a:ext uri="{FF2B5EF4-FFF2-40B4-BE49-F238E27FC236}">
                <a16:creationId xmlns:a16="http://schemas.microsoft.com/office/drawing/2014/main" id="{4598A5BF-DCA2-DE5E-0550-E7A78EFE67CD}"/>
              </a:ext>
            </a:extLst>
          </p:cNvPr>
          <p:cNvSpPr txBox="1"/>
          <p:nvPr/>
        </p:nvSpPr>
        <p:spPr>
          <a:xfrm>
            <a:off x="9985547" y="89317"/>
            <a:ext cx="224485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>
                <a:solidFill>
                  <a:schemeClr val="bg1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DEVOX</a:t>
            </a:r>
            <a:r>
              <a:rPr lang="en-US" sz="1000" dirty="0">
                <a:solidFill>
                  <a:srgbClr val="0DE07D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X</a:t>
            </a:r>
            <a:r>
              <a:rPr lang="en-US" sz="1000" dirty="0">
                <a:solidFill>
                  <a:srgbClr val="E2A86E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1000" dirty="0">
                <a:solidFill>
                  <a:schemeClr val="bg1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FRANCE 2024</a:t>
            </a:r>
            <a:endParaRPr lang="en-US" sz="1000" b="1" dirty="0">
              <a:solidFill>
                <a:schemeClr val="bg1"/>
              </a:solidFill>
              <a:latin typeface="Pirulen Rg" panose="020B06050202000801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53498297"/>
      </p:ext>
    </p:extLst>
  </p:cSld>
  <p:clrMapOvr>
    <a:masterClrMapping/>
  </p:clrMapOvr>
  <p:transition spd="slow">
    <p:wip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75D2053-7F55-ECBB-C556-A21FCCAA668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23">
            <a:extLst>
              <a:ext uri="{FF2B5EF4-FFF2-40B4-BE49-F238E27FC236}">
                <a16:creationId xmlns:a16="http://schemas.microsoft.com/office/drawing/2014/main" id="{3C90BD28-A0B0-BD53-7B6B-FE74957E3C57}"/>
              </a:ext>
            </a:extLst>
          </p:cNvPr>
          <p:cNvSpPr txBox="1"/>
          <p:nvPr/>
        </p:nvSpPr>
        <p:spPr>
          <a:xfrm>
            <a:off x="8664860" y="4369974"/>
            <a:ext cx="2079415" cy="224676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en-US" sz="20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MOTHER &amp;</a:t>
            </a:r>
          </a:p>
          <a:p>
            <a:r>
              <a:rPr lang="en-US" sz="20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HALL 9000</a:t>
            </a:r>
          </a:p>
          <a:p>
            <a:endParaRPr lang="en-US" sz="2000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r>
              <a:rPr lang="en-US" sz="2000" dirty="0">
                <a:solidFill>
                  <a:srgbClr val="3083DC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SECURITY TEAM</a:t>
            </a:r>
          </a:p>
          <a:p>
            <a:endParaRPr lang="en-US" sz="2000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endParaRPr lang="en-US" sz="2000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2" name="TextBox 24">
            <a:extLst>
              <a:ext uri="{FF2B5EF4-FFF2-40B4-BE49-F238E27FC236}">
                <a16:creationId xmlns:a16="http://schemas.microsoft.com/office/drawing/2014/main" id="{B56F4246-1715-D576-F7BE-BF4BCA2F3E0E}"/>
              </a:ext>
            </a:extLst>
          </p:cNvPr>
          <p:cNvSpPr txBox="1"/>
          <p:nvPr/>
        </p:nvSpPr>
        <p:spPr>
          <a:xfrm rot="16200000">
            <a:off x="-1434924" y="4436265"/>
            <a:ext cx="3880206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b="1" dirty="0">
                <a:solidFill>
                  <a:srgbClr val="151515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warmup</a:t>
            </a:r>
          </a:p>
        </p:txBody>
      </p:sp>
      <p:sp>
        <p:nvSpPr>
          <p:cNvPr id="3" name="TextBox 23">
            <a:extLst>
              <a:ext uri="{FF2B5EF4-FFF2-40B4-BE49-F238E27FC236}">
                <a16:creationId xmlns:a16="http://schemas.microsoft.com/office/drawing/2014/main" id="{03A4F177-2FF4-A632-6975-E9E21E1B1878}"/>
              </a:ext>
            </a:extLst>
          </p:cNvPr>
          <p:cNvSpPr txBox="1"/>
          <p:nvPr/>
        </p:nvSpPr>
        <p:spPr>
          <a:xfrm>
            <a:off x="2272224" y="2720603"/>
            <a:ext cx="5392823" cy="8617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fr-FR" sz="5000" b="1" i="0" dirty="0">
                <a:solidFill>
                  <a:srgbClr val="3083DC"/>
                </a:solidFill>
                <a:effectLst/>
                <a:latin typeface="Pirulen Rg" panose="020B0605020200080104" pitchFamily="34" charset="0"/>
              </a:rPr>
              <a:t>The </a:t>
            </a:r>
            <a:r>
              <a:rPr lang="fr-FR" sz="5000" b="1" i="0" dirty="0" err="1">
                <a:solidFill>
                  <a:srgbClr val="3083DC"/>
                </a:solidFill>
                <a:effectLst/>
                <a:latin typeface="Pirulen Rg" panose="020B0605020200080104" pitchFamily="34" charset="0"/>
              </a:rPr>
              <a:t>Tittle</a:t>
            </a:r>
            <a:endParaRPr lang="fr-FR" sz="5000" b="1" i="0" dirty="0">
              <a:solidFill>
                <a:srgbClr val="3083DC"/>
              </a:solidFill>
              <a:effectLst/>
              <a:latin typeface="Pirulen Rg" panose="020B0605020200080104" pitchFamily="34" charset="0"/>
            </a:endParaRPr>
          </a:p>
        </p:txBody>
      </p:sp>
      <p:sp>
        <p:nvSpPr>
          <p:cNvPr id="4" name="TextBox 23">
            <a:extLst>
              <a:ext uri="{FF2B5EF4-FFF2-40B4-BE49-F238E27FC236}">
                <a16:creationId xmlns:a16="http://schemas.microsoft.com/office/drawing/2014/main" id="{CFDAE7B8-7CE0-41B9-A0EA-3146ADC2488C}"/>
              </a:ext>
            </a:extLst>
          </p:cNvPr>
          <p:cNvSpPr txBox="1"/>
          <p:nvPr/>
        </p:nvSpPr>
        <p:spPr>
          <a:xfrm>
            <a:off x="4430390" y="3539757"/>
            <a:ext cx="3172663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fr-FR" sz="2500" b="1" i="0" dirty="0">
                <a:solidFill>
                  <a:srgbClr val="3083DC"/>
                </a:solidFill>
                <a:effectLst/>
                <a:latin typeface="Pirulen Rg" panose="020B0605020200080104" pitchFamily="34" charset="0"/>
              </a:rPr>
              <a:t>/</a:t>
            </a:r>
            <a:r>
              <a:rPr lang="fr-FR" sz="2500" b="1" i="0" dirty="0">
                <a:solidFill>
                  <a:schemeClr val="bg1"/>
                </a:solidFill>
                <a:effectLst/>
                <a:latin typeface="Pirulen Rg" panose="020B0605020200080104" pitchFamily="34" charset="0"/>
              </a:rPr>
              <a:t> </a:t>
            </a:r>
            <a:r>
              <a:rPr lang="fr-FR" sz="2500" b="1" i="0" dirty="0" err="1">
                <a:solidFill>
                  <a:schemeClr val="bg1"/>
                </a:solidFill>
                <a:effectLst/>
                <a:latin typeface="Pirulen Rg" panose="020B0605020200080104" pitchFamily="34" charset="0"/>
              </a:rPr>
              <a:t>Sub</a:t>
            </a:r>
            <a:r>
              <a:rPr lang="fr-FR" sz="2500" b="1" i="0" dirty="0">
                <a:solidFill>
                  <a:schemeClr val="bg1"/>
                </a:solidFill>
                <a:effectLst/>
                <a:latin typeface="Pirulen Rg" panose="020B0605020200080104" pitchFamily="34" charset="0"/>
              </a:rPr>
              <a:t> </a:t>
            </a:r>
            <a:r>
              <a:rPr lang="fr-FR" sz="2500" b="1" i="0" dirty="0" err="1">
                <a:solidFill>
                  <a:schemeClr val="bg1"/>
                </a:solidFill>
                <a:effectLst/>
                <a:latin typeface="Pirulen Rg" panose="020B0605020200080104" pitchFamily="34" charset="0"/>
              </a:rPr>
              <a:t>tittle</a:t>
            </a:r>
            <a:endParaRPr lang="fr-FR" sz="2500" b="1" i="0" dirty="0">
              <a:solidFill>
                <a:schemeClr val="bg1"/>
              </a:solidFill>
              <a:effectLst/>
              <a:latin typeface="Pirulen Rg" panose="020B0605020200080104" pitchFamily="34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69B6C4A0-42F9-2A56-2384-99270E987AC0}"/>
              </a:ext>
            </a:extLst>
          </p:cNvPr>
          <p:cNvSpPr/>
          <p:nvPr/>
        </p:nvSpPr>
        <p:spPr>
          <a:xfrm rot="5400000">
            <a:off x="10857147" y="-919619"/>
            <a:ext cx="415235" cy="2254472"/>
          </a:xfrm>
          <a:prstGeom prst="rect">
            <a:avLst/>
          </a:prstGeom>
          <a:solidFill>
            <a:srgbClr val="0B0B0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" name="TextBox 12">
            <a:extLst>
              <a:ext uri="{FF2B5EF4-FFF2-40B4-BE49-F238E27FC236}">
                <a16:creationId xmlns:a16="http://schemas.microsoft.com/office/drawing/2014/main" id="{B4C577E2-EED3-041E-B315-F704DB7B1347}"/>
              </a:ext>
            </a:extLst>
          </p:cNvPr>
          <p:cNvSpPr txBox="1"/>
          <p:nvPr/>
        </p:nvSpPr>
        <p:spPr>
          <a:xfrm>
            <a:off x="9985547" y="89317"/>
            <a:ext cx="224485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>
                <a:solidFill>
                  <a:schemeClr val="bg1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DEVOX</a:t>
            </a:r>
            <a:r>
              <a:rPr lang="en-US" sz="1000" dirty="0">
                <a:solidFill>
                  <a:srgbClr val="0DE07D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X</a:t>
            </a:r>
            <a:r>
              <a:rPr lang="en-US" sz="1000" dirty="0">
                <a:solidFill>
                  <a:srgbClr val="E2A86E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1000" dirty="0">
                <a:solidFill>
                  <a:schemeClr val="bg1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FRANCE 2024</a:t>
            </a:r>
            <a:endParaRPr lang="en-US" sz="1000" b="1" dirty="0">
              <a:solidFill>
                <a:schemeClr val="bg1"/>
              </a:solidFill>
              <a:latin typeface="Pirulen Rg" panose="020B06050202000801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81205222"/>
      </p:ext>
    </p:extLst>
  </p:cSld>
  <p:clrMapOvr>
    <a:masterClrMapping/>
  </p:clrMapOvr>
  <p:transition spd="slow">
    <p:wip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6ED61BD-7D01-7DF1-0E43-D97CE6FC8BF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3">
            <a:extLst>
              <a:ext uri="{FF2B5EF4-FFF2-40B4-BE49-F238E27FC236}">
                <a16:creationId xmlns:a16="http://schemas.microsoft.com/office/drawing/2014/main" id="{1EE0DF25-D24F-4E1A-EDB9-ED9E59728AE0}"/>
              </a:ext>
            </a:extLst>
          </p:cNvPr>
          <p:cNvSpPr txBox="1"/>
          <p:nvPr/>
        </p:nvSpPr>
        <p:spPr>
          <a:xfrm>
            <a:off x="2261330" y="1857498"/>
            <a:ext cx="2751074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500" b="1" spc="-150" dirty="0">
                <a:solidFill>
                  <a:srgbClr val="3083DC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/</a:t>
            </a:r>
            <a:r>
              <a:rPr lang="en-US" sz="2500" b="1" spc="-150" dirty="0">
                <a:solidFill>
                  <a:schemeClr val="bg1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SUMMARY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0A82516C-C253-90F5-DFD8-EA3929233370}"/>
              </a:ext>
            </a:extLst>
          </p:cNvPr>
          <p:cNvSpPr/>
          <p:nvPr/>
        </p:nvSpPr>
        <p:spPr>
          <a:xfrm rot="5400000">
            <a:off x="10857147" y="-919619"/>
            <a:ext cx="415235" cy="2254472"/>
          </a:xfrm>
          <a:prstGeom prst="rect">
            <a:avLst/>
          </a:prstGeom>
          <a:solidFill>
            <a:srgbClr val="0B0B0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" name="TextBox 12">
            <a:extLst>
              <a:ext uri="{FF2B5EF4-FFF2-40B4-BE49-F238E27FC236}">
                <a16:creationId xmlns:a16="http://schemas.microsoft.com/office/drawing/2014/main" id="{282EC9DF-8E9C-D464-E24F-B1CB2393A6A0}"/>
              </a:ext>
            </a:extLst>
          </p:cNvPr>
          <p:cNvSpPr txBox="1"/>
          <p:nvPr/>
        </p:nvSpPr>
        <p:spPr>
          <a:xfrm>
            <a:off x="9985547" y="89317"/>
            <a:ext cx="224485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>
                <a:solidFill>
                  <a:schemeClr val="bg1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DEVOX</a:t>
            </a:r>
            <a:r>
              <a:rPr lang="en-US" sz="1000" dirty="0">
                <a:solidFill>
                  <a:srgbClr val="0DE07D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X</a:t>
            </a:r>
            <a:r>
              <a:rPr lang="en-US" sz="1000" dirty="0">
                <a:solidFill>
                  <a:srgbClr val="E2A86E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1000" dirty="0">
                <a:solidFill>
                  <a:schemeClr val="bg1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FRANCE 2024</a:t>
            </a:r>
            <a:endParaRPr lang="en-US" sz="1000" b="1" dirty="0">
              <a:solidFill>
                <a:schemeClr val="bg1"/>
              </a:solidFill>
              <a:latin typeface="Pirulen Rg" panose="020B06050202000801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7" name="TextBox 24">
            <a:extLst>
              <a:ext uri="{FF2B5EF4-FFF2-40B4-BE49-F238E27FC236}">
                <a16:creationId xmlns:a16="http://schemas.microsoft.com/office/drawing/2014/main" id="{B3F3EAF0-48C9-4483-C106-A94F4A1B9357}"/>
              </a:ext>
            </a:extLst>
          </p:cNvPr>
          <p:cNvSpPr txBox="1"/>
          <p:nvPr/>
        </p:nvSpPr>
        <p:spPr>
          <a:xfrm rot="16200000">
            <a:off x="-1434924" y="4436265"/>
            <a:ext cx="3880206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b="1" dirty="0">
                <a:solidFill>
                  <a:srgbClr val="151515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summary</a:t>
            </a:r>
          </a:p>
        </p:txBody>
      </p:sp>
      <p:sp>
        <p:nvSpPr>
          <p:cNvPr id="10" name="TextBox 23">
            <a:extLst>
              <a:ext uri="{FF2B5EF4-FFF2-40B4-BE49-F238E27FC236}">
                <a16:creationId xmlns:a16="http://schemas.microsoft.com/office/drawing/2014/main" id="{72ACD533-6EE7-A674-CEB0-EB1A701DE8F4}"/>
              </a:ext>
            </a:extLst>
          </p:cNvPr>
          <p:cNvSpPr txBox="1"/>
          <p:nvPr/>
        </p:nvSpPr>
        <p:spPr>
          <a:xfrm>
            <a:off x="6041756" y="1928536"/>
            <a:ext cx="2872453" cy="35086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US" dirty="0">
                <a:solidFill>
                  <a:schemeClr val="bg1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Tittle PART 1</a:t>
            </a:r>
            <a:br>
              <a:rPr lang="en-US" dirty="0">
                <a:solidFill>
                  <a:schemeClr val="bg1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</a:br>
            <a:r>
              <a:rPr lang="en-US" dirty="0">
                <a:solidFill>
                  <a:srgbClr val="3083DC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Subtitle &amp; description</a:t>
            </a:r>
          </a:p>
          <a:p>
            <a:pPr marL="342900" indent="-342900">
              <a:buFont typeface="+mj-lt"/>
              <a:buAutoNum type="arabicPeriod"/>
            </a:pPr>
            <a:endParaRPr lang="en-US" dirty="0">
              <a:solidFill>
                <a:srgbClr val="0DE07D"/>
              </a:solidFill>
              <a:latin typeface="Pirulen Rg" panose="020B06050202000801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342900" indent="-342900">
              <a:buFont typeface="+mj-lt"/>
              <a:buAutoNum type="arabicPeriod"/>
            </a:pPr>
            <a:r>
              <a:rPr lang="en-US" dirty="0">
                <a:solidFill>
                  <a:schemeClr val="bg1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Tittle PART 2</a:t>
            </a:r>
            <a:br>
              <a:rPr lang="en-US" dirty="0">
                <a:solidFill>
                  <a:schemeClr val="bg1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</a:br>
            <a:r>
              <a:rPr lang="en-US" dirty="0">
                <a:solidFill>
                  <a:srgbClr val="3083DC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Subtitle &amp; description</a:t>
            </a:r>
          </a:p>
          <a:p>
            <a:pPr marL="342900" indent="-342900">
              <a:buFont typeface="+mj-lt"/>
              <a:buAutoNum type="arabicPeriod"/>
            </a:pPr>
            <a:endParaRPr lang="en-US" dirty="0">
              <a:solidFill>
                <a:srgbClr val="0DE07D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342900" indent="-342900">
              <a:buFont typeface="+mj-lt"/>
              <a:buAutoNum type="arabicPeriod"/>
            </a:pPr>
            <a:r>
              <a:rPr lang="en-US" dirty="0">
                <a:solidFill>
                  <a:schemeClr val="bg1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Tittle PART 3</a:t>
            </a:r>
            <a:br>
              <a:rPr lang="en-US" dirty="0">
                <a:solidFill>
                  <a:schemeClr val="bg1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</a:br>
            <a:r>
              <a:rPr lang="en-US" dirty="0">
                <a:solidFill>
                  <a:srgbClr val="3083DC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Subtitle &amp; description</a:t>
            </a:r>
          </a:p>
          <a:p>
            <a:pPr marL="342900" indent="-342900">
              <a:buFont typeface="+mj-lt"/>
              <a:buAutoNum type="arabicPeriod"/>
            </a:pPr>
            <a:endParaRPr lang="en-US" dirty="0">
              <a:solidFill>
                <a:srgbClr val="0DE07D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342900" indent="-342900">
              <a:buFont typeface="+mj-lt"/>
              <a:buAutoNum type="arabicPeriod"/>
            </a:pPr>
            <a:r>
              <a:rPr lang="en-US" dirty="0">
                <a:solidFill>
                  <a:schemeClr val="bg1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Tittle PART 4</a:t>
            </a:r>
            <a:br>
              <a:rPr lang="en-US" dirty="0">
                <a:solidFill>
                  <a:schemeClr val="bg1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</a:br>
            <a:r>
              <a:rPr lang="en-US" dirty="0">
                <a:solidFill>
                  <a:srgbClr val="3083DC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Subtitle &amp; description</a:t>
            </a:r>
          </a:p>
          <a:p>
            <a:endParaRPr lang="en-US" sz="1200" dirty="0">
              <a:solidFill>
                <a:schemeClr val="bg1"/>
              </a:solidFill>
              <a:latin typeface="Pirulen Rg" panose="020B06050202000801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endParaRPr lang="en-US" sz="1200" dirty="0">
              <a:solidFill>
                <a:schemeClr val="bg1"/>
              </a:solidFill>
              <a:latin typeface="Pirulen Rg" panose="020B06050202000801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31045912"/>
      </p:ext>
    </p:extLst>
  </p:cSld>
  <p:clrMapOvr>
    <a:masterClrMapping/>
  </p:clrMapOvr>
  <p:transition spd="slow">
    <p:wip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DA8A0DE-69BF-137D-03BC-181BFF27282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ross 27">
            <a:extLst>
              <a:ext uri="{FF2B5EF4-FFF2-40B4-BE49-F238E27FC236}">
                <a16:creationId xmlns:a16="http://schemas.microsoft.com/office/drawing/2014/main" id="{803CE346-0656-B186-591B-F352A27443C1}"/>
              </a:ext>
            </a:extLst>
          </p:cNvPr>
          <p:cNvSpPr/>
          <p:nvPr/>
        </p:nvSpPr>
        <p:spPr>
          <a:xfrm flipH="1">
            <a:off x="5522677" y="2146077"/>
            <a:ext cx="106018" cy="106018"/>
          </a:xfrm>
          <a:prstGeom prst="plus">
            <a:avLst>
              <a:gd name="adj" fmla="val 37500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9" name="127.0.0.1:6363[2]&gt; zadd hackers 1953 &quot;Richard Stallman&quot;…">
            <a:extLst>
              <a:ext uri="{FF2B5EF4-FFF2-40B4-BE49-F238E27FC236}">
                <a16:creationId xmlns:a16="http://schemas.microsoft.com/office/drawing/2014/main" id="{8927D08A-8C79-A266-B34E-009038F6779F}"/>
              </a:ext>
            </a:extLst>
          </p:cNvPr>
          <p:cNvSpPr txBox="1">
            <a:spLocks/>
          </p:cNvSpPr>
          <p:nvPr/>
        </p:nvSpPr>
        <p:spPr>
          <a:xfrm>
            <a:off x="2201363" y="531852"/>
            <a:ext cx="9147955" cy="5853264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642937">
              <a:lnSpc>
                <a:spcPct val="120000"/>
              </a:lnSpc>
              <a:spcBef>
                <a:spcPts val="0"/>
              </a:spcBef>
              <a:tabLst>
                <a:tab pos="495300" algn="l"/>
                <a:tab pos="990600" algn="l"/>
                <a:tab pos="1498600" algn="l"/>
                <a:tab pos="1993900" algn="l"/>
                <a:tab pos="2489200" algn="l"/>
                <a:tab pos="2997200" algn="l"/>
                <a:tab pos="3492500" algn="l"/>
                <a:tab pos="4000500" algn="l"/>
                <a:tab pos="4495800" algn="l"/>
                <a:tab pos="4991100" algn="l"/>
                <a:tab pos="5499100" algn="l"/>
                <a:tab pos="5994400" algn="l"/>
              </a:tabLst>
              <a:defRPr sz="3200" b="0"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127.0.0.1:6363[2]&gt; </a:t>
            </a:r>
            <a:r>
              <a:rPr lang="fr-FR" sz="1600" dirty="0" err="1">
                <a:solidFill>
                  <a:srgbClr val="3083DC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zadd</a:t>
            </a:r>
            <a:r>
              <a:rPr lang="fr-FR" sz="1600" dirty="0">
                <a:solidFill>
                  <a:srgbClr val="3083DC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 hackers 1953 "Richard </a:t>
            </a:r>
            <a:r>
              <a:rPr lang="fr-FR" sz="1600" dirty="0" err="1">
                <a:solidFill>
                  <a:srgbClr val="3083DC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Stallman</a:t>
            </a:r>
            <a:r>
              <a:rPr lang="fr-FR" sz="1600" dirty="0">
                <a:solidFill>
                  <a:srgbClr val="3083DC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"</a:t>
            </a:r>
          </a:p>
          <a:p>
            <a:pPr defTabSz="642937">
              <a:lnSpc>
                <a:spcPct val="120000"/>
              </a:lnSpc>
              <a:spcBef>
                <a:spcPts val="0"/>
              </a:spcBef>
              <a:tabLst>
                <a:tab pos="495300" algn="l"/>
                <a:tab pos="990600" algn="l"/>
                <a:tab pos="1498600" algn="l"/>
                <a:tab pos="1993900" algn="l"/>
                <a:tab pos="2489200" algn="l"/>
                <a:tab pos="2997200" algn="l"/>
                <a:tab pos="3492500" algn="l"/>
                <a:tab pos="4000500" algn="l"/>
                <a:tab pos="4495800" algn="l"/>
                <a:tab pos="4991100" algn="l"/>
                <a:tab pos="5499100" algn="l"/>
                <a:tab pos="5994400" algn="l"/>
              </a:tabLst>
              <a:defRPr sz="3200" b="0"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(</a:t>
            </a:r>
            <a:r>
              <a:rPr lang="fr-FR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integer</a:t>
            </a: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) 1</a:t>
            </a:r>
          </a:p>
          <a:p>
            <a:pPr defTabSz="642937">
              <a:lnSpc>
                <a:spcPct val="120000"/>
              </a:lnSpc>
              <a:spcBef>
                <a:spcPts val="0"/>
              </a:spcBef>
              <a:tabLst>
                <a:tab pos="495300" algn="l"/>
                <a:tab pos="990600" algn="l"/>
                <a:tab pos="1498600" algn="l"/>
                <a:tab pos="1993900" algn="l"/>
                <a:tab pos="2489200" algn="l"/>
                <a:tab pos="2997200" algn="l"/>
                <a:tab pos="3492500" algn="l"/>
                <a:tab pos="4000500" algn="l"/>
                <a:tab pos="4495800" algn="l"/>
                <a:tab pos="4991100" algn="l"/>
                <a:tab pos="5499100" algn="l"/>
                <a:tab pos="5994400" algn="l"/>
              </a:tabLst>
              <a:defRPr sz="3200" b="0"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127.0.0.1:6363[2]&gt; </a:t>
            </a:r>
            <a:r>
              <a:rPr lang="fr-FR" sz="1600" dirty="0" err="1">
                <a:solidFill>
                  <a:srgbClr val="3083DC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zadd</a:t>
            </a:r>
            <a:r>
              <a:rPr lang="fr-FR" sz="1600" dirty="0">
                <a:solidFill>
                  <a:srgbClr val="3083DC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 hackers 1969 "Linus"</a:t>
            </a:r>
          </a:p>
          <a:p>
            <a:pPr defTabSz="642937">
              <a:lnSpc>
                <a:spcPct val="120000"/>
              </a:lnSpc>
              <a:spcBef>
                <a:spcPts val="0"/>
              </a:spcBef>
              <a:tabLst>
                <a:tab pos="495300" algn="l"/>
                <a:tab pos="990600" algn="l"/>
                <a:tab pos="1498600" algn="l"/>
                <a:tab pos="1993900" algn="l"/>
                <a:tab pos="2489200" algn="l"/>
                <a:tab pos="2997200" algn="l"/>
                <a:tab pos="3492500" algn="l"/>
                <a:tab pos="4000500" algn="l"/>
                <a:tab pos="4495800" algn="l"/>
                <a:tab pos="4991100" algn="l"/>
                <a:tab pos="5499100" algn="l"/>
                <a:tab pos="5994400" algn="l"/>
              </a:tabLst>
              <a:defRPr sz="3200" b="0"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(</a:t>
            </a:r>
            <a:r>
              <a:rPr lang="fr-FR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integer</a:t>
            </a: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) 1</a:t>
            </a:r>
          </a:p>
          <a:p>
            <a:pPr defTabSz="642937">
              <a:lnSpc>
                <a:spcPct val="120000"/>
              </a:lnSpc>
              <a:spcBef>
                <a:spcPts val="0"/>
              </a:spcBef>
              <a:tabLst>
                <a:tab pos="495300" algn="l"/>
                <a:tab pos="990600" algn="l"/>
                <a:tab pos="1498600" algn="l"/>
                <a:tab pos="1993900" algn="l"/>
                <a:tab pos="2489200" algn="l"/>
                <a:tab pos="2997200" algn="l"/>
                <a:tab pos="3492500" algn="l"/>
                <a:tab pos="4000500" algn="l"/>
                <a:tab pos="4495800" algn="l"/>
                <a:tab pos="4991100" algn="l"/>
                <a:tab pos="5499100" algn="l"/>
                <a:tab pos="5994400" algn="l"/>
              </a:tabLst>
              <a:defRPr sz="3200" b="0"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127.0.0.1:6363[2]&gt; </a:t>
            </a:r>
            <a:r>
              <a:rPr lang="fr-FR" sz="1600" dirty="0" err="1">
                <a:solidFill>
                  <a:srgbClr val="3083DC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zadd</a:t>
            </a:r>
            <a:r>
              <a:rPr lang="fr-FR" sz="1600" dirty="0">
                <a:solidFill>
                  <a:srgbClr val="3083DC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 hackers 1912 "Alan </a:t>
            </a:r>
            <a:r>
              <a:rPr lang="fr-FR" sz="1600" dirty="0" err="1">
                <a:solidFill>
                  <a:srgbClr val="3083DC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turing</a:t>
            </a:r>
            <a:r>
              <a:rPr lang="fr-FR" sz="1600" dirty="0">
                <a:solidFill>
                  <a:srgbClr val="3083DC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" </a:t>
            </a:r>
          </a:p>
          <a:p>
            <a:pPr defTabSz="642937">
              <a:lnSpc>
                <a:spcPct val="120000"/>
              </a:lnSpc>
              <a:spcBef>
                <a:spcPts val="0"/>
              </a:spcBef>
              <a:tabLst>
                <a:tab pos="495300" algn="l"/>
                <a:tab pos="990600" algn="l"/>
                <a:tab pos="1498600" algn="l"/>
                <a:tab pos="1993900" algn="l"/>
                <a:tab pos="2489200" algn="l"/>
                <a:tab pos="2997200" algn="l"/>
                <a:tab pos="3492500" algn="l"/>
                <a:tab pos="4000500" algn="l"/>
                <a:tab pos="4495800" algn="l"/>
                <a:tab pos="4991100" algn="l"/>
                <a:tab pos="5499100" algn="l"/>
                <a:tab pos="5994400" algn="l"/>
              </a:tabLst>
              <a:defRPr sz="3200" b="0"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(</a:t>
            </a:r>
            <a:r>
              <a:rPr lang="fr-FR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integer</a:t>
            </a: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) 1</a:t>
            </a:r>
          </a:p>
          <a:p>
            <a:pPr defTabSz="642937">
              <a:lnSpc>
                <a:spcPct val="120000"/>
              </a:lnSpc>
              <a:spcBef>
                <a:spcPts val="0"/>
              </a:spcBef>
              <a:tabLst>
                <a:tab pos="495300" algn="l"/>
                <a:tab pos="990600" algn="l"/>
                <a:tab pos="1498600" algn="l"/>
                <a:tab pos="1993900" algn="l"/>
                <a:tab pos="2489200" algn="l"/>
                <a:tab pos="2997200" algn="l"/>
                <a:tab pos="3492500" algn="l"/>
                <a:tab pos="4000500" algn="l"/>
                <a:tab pos="4495800" algn="l"/>
                <a:tab pos="4991100" algn="l"/>
                <a:tab pos="5499100" algn="l"/>
                <a:tab pos="5994400" algn="l"/>
              </a:tabLst>
              <a:defRPr sz="3200" b="0"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127.0.0.1:6363[2]&gt; </a:t>
            </a:r>
            <a:r>
              <a:rPr lang="fr-FR" sz="1600" dirty="0" err="1">
                <a:solidFill>
                  <a:srgbClr val="3083DC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zrange</a:t>
            </a:r>
            <a:r>
              <a:rPr lang="fr-FR" sz="1600" dirty="0">
                <a:solidFill>
                  <a:srgbClr val="3083DC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 hackers 0 -1</a:t>
            </a:r>
          </a:p>
          <a:p>
            <a:pPr defTabSz="642937">
              <a:lnSpc>
                <a:spcPct val="120000"/>
              </a:lnSpc>
              <a:spcBef>
                <a:spcPts val="0"/>
              </a:spcBef>
              <a:tabLst>
                <a:tab pos="495300" algn="l"/>
                <a:tab pos="990600" algn="l"/>
                <a:tab pos="1498600" algn="l"/>
                <a:tab pos="1993900" algn="l"/>
                <a:tab pos="2489200" algn="l"/>
                <a:tab pos="2997200" algn="l"/>
                <a:tab pos="3492500" algn="l"/>
                <a:tab pos="4000500" algn="l"/>
                <a:tab pos="4495800" algn="l"/>
                <a:tab pos="4991100" algn="l"/>
                <a:tab pos="5499100" algn="l"/>
                <a:tab pos="5994400" algn="l"/>
              </a:tabLst>
              <a:defRPr sz="3200" b="0">
                <a:solidFill>
                  <a:srgbClr val="313741">
                    <a:alpha val="12334"/>
                  </a:srgbClr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1) "Alan </a:t>
            </a:r>
            <a:r>
              <a:rPr lang="fr-FR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turing</a:t>
            </a: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"</a:t>
            </a:r>
          </a:p>
          <a:p>
            <a:pPr defTabSz="642937">
              <a:lnSpc>
                <a:spcPct val="120000"/>
              </a:lnSpc>
              <a:spcBef>
                <a:spcPts val="0"/>
              </a:spcBef>
              <a:tabLst>
                <a:tab pos="495300" algn="l"/>
                <a:tab pos="990600" algn="l"/>
                <a:tab pos="1498600" algn="l"/>
                <a:tab pos="1993900" algn="l"/>
                <a:tab pos="2489200" algn="l"/>
                <a:tab pos="2997200" algn="l"/>
                <a:tab pos="3492500" algn="l"/>
                <a:tab pos="4000500" algn="l"/>
                <a:tab pos="4495800" algn="l"/>
                <a:tab pos="4991100" algn="l"/>
                <a:tab pos="5499100" algn="l"/>
                <a:tab pos="5994400" algn="l"/>
              </a:tabLst>
              <a:defRPr sz="3200" b="0">
                <a:solidFill>
                  <a:srgbClr val="313741">
                    <a:alpha val="12334"/>
                  </a:srgbClr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2) "Richard </a:t>
            </a:r>
            <a:r>
              <a:rPr lang="fr-FR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Stallman</a:t>
            </a: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"</a:t>
            </a:r>
          </a:p>
          <a:p>
            <a:pPr defTabSz="642937">
              <a:lnSpc>
                <a:spcPct val="120000"/>
              </a:lnSpc>
              <a:spcBef>
                <a:spcPts val="0"/>
              </a:spcBef>
              <a:tabLst>
                <a:tab pos="495300" algn="l"/>
                <a:tab pos="990600" algn="l"/>
                <a:tab pos="1498600" algn="l"/>
                <a:tab pos="1993900" algn="l"/>
                <a:tab pos="2489200" algn="l"/>
                <a:tab pos="2997200" algn="l"/>
                <a:tab pos="3492500" algn="l"/>
                <a:tab pos="4000500" algn="l"/>
                <a:tab pos="4495800" algn="l"/>
                <a:tab pos="4991100" algn="l"/>
                <a:tab pos="5499100" algn="l"/>
                <a:tab pos="5994400" algn="l"/>
              </a:tabLst>
              <a:defRPr sz="3200" b="0">
                <a:solidFill>
                  <a:srgbClr val="313741">
                    <a:alpha val="12334"/>
                  </a:srgbClr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3) "Linus"</a:t>
            </a:r>
          </a:p>
          <a:p>
            <a:pPr defTabSz="642937">
              <a:lnSpc>
                <a:spcPct val="120000"/>
              </a:lnSpc>
              <a:spcBef>
                <a:spcPts val="0"/>
              </a:spcBef>
              <a:tabLst>
                <a:tab pos="495300" algn="l"/>
                <a:tab pos="990600" algn="l"/>
                <a:tab pos="1498600" algn="l"/>
                <a:tab pos="1993900" algn="l"/>
                <a:tab pos="2489200" algn="l"/>
                <a:tab pos="2997200" algn="l"/>
                <a:tab pos="3492500" algn="l"/>
                <a:tab pos="4000500" algn="l"/>
                <a:tab pos="4495800" algn="l"/>
                <a:tab pos="4991100" algn="l"/>
                <a:tab pos="5499100" algn="l"/>
                <a:tab pos="5994400" algn="l"/>
              </a:tabLst>
              <a:defRPr sz="3200" b="0">
                <a:solidFill>
                  <a:srgbClr val="313741">
                    <a:alpha val="12334"/>
                  </a:srgbClr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rPr lang="fr-FR" sz="1600" dirty="0">
                <a:solidFill>
                  <a:schemeClr val="bg2">
                    <a:lumMod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127.0.0.1:6363[2]&gt; </a:t>
            </a:r>
            <a:r>
              <a:rPr lang="fr-FR" sz="1600" dirty="0" err="1">
                <a:solidFill>
                  <a:schemeClr val="bg2">
                    <a:lumMod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zrange</a:t>
            </a:r>
            <a:r>
              <a:rPr lang="fr-FR" sz="1600" dirty="0">
                <a:solidFill>
                  <a:schemeClr val="bg2">
                    <a:lumMod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 hackers 0 -1 </a:t>
            </a:r>
            <a:r>
              <a:rPr lang="fr-FR" sz="1600" dirty="0" err="1">
                <a:solidFill>
                  <a:schemeClr val="bg2">
                    <a:lumMod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withscores</a:t>
            </a:r>
            <a:endParaRPr lang="fr-FR" sz="1600" dirty="0">
              <a:solidFill>
                <a:schemeClr val="bg2">
                  <a:lumMod val="50000"/>
                </a:schemeClr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  <a:sym typeface="Menlo Regular"/>
            </a:endParaRPr>
          </a:p>
          <a:p>
            <a:pPr defTabSz="642937">
              <a:lnSpc>
                <a:spcPct val="120000"/>
              </a:lnSpc>
              <a:spcBef>
                <a:spcPts val="0"/>
              </a:spcBef>
              <a:tabLst>
                <a:tab pos="495300" algn="l"/>
                <a:tab pos="990600" algn="l"/>
                <a:tab pos="1498600" algn="l"/>
                <a:tab pos="1993900" algn="l"/>
                <a:tab pos="2489200" algn="l"/>
                <a:tab pos="2997200" algn="l"/>
                <a:tab pos="3492500" algn="l"/>
                <a:tab pos="4000500" algn="l"/>
                <a:tab pos="4495800" algn="l"/>
                <a:tab pos="4991100" algn="l"/>
                <a:tab pos="5499100" algn="l"/>
                <a:tab pos="5994400" algn="l"/>
              </a:tabLst>
              <a:defRPr sz="3200" b="0">
                <a:solidFill>
                  <a:srgbClr val="313741">
                    <a:alpha val="12334"/>
                  </a:srgbClr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rPr lang="fr-FR" sz="1600" dirty="0">
                <a:solidFill>
                  <a:schemeClr val="bg2">
                    <a:lumMod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1) "Alan </a:t>
            </a:r>
            <a:r>
              <a:rPr lang="fr-FR" sz="1600" dirty="0" err="1">
                <a:solidFill>
                  <a:schemeClr val="bg2">
                    <a:lumMod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turing</a:t>
            </a:r>
            <a:r>
              <a:rPr lang="fr-FR" sz="1600" dirty="0">
                <a:solidFill>
                  <a:schemeClr val="bg2">
                    <a:lumMod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"</a:t>
            </a:r>
          </a:p>
          <a:p>
            <a:pPr defTabSz="642937">
              <a:lnSpc>
                <a:spcPct val="120000"/>
              </a:lnSpc>
              <a:spcBef>
                <a:spcPts val="0"/>
              </a:spcBef>
              <a:tabLst>
                <a:tab pos="495300" algn="l"/>
                <a:tab pos="990600" algn="l"/>
                <a:tab pos="1498600" algn="l"/>
                <a:tab pos="1993900" algn="l"/>
                <a:tab pos="2489200" algn="l"/>
                <a:tab pos="2997200" algn="l"/>
                <a:tab pos="3492500" algn="l"/>
                <a:tab pos="4000500" algn="l"/>
                <a:tab pos="4495800" algn="l"/>
                <a:tab pos="4991100" algn="l"/>
                <a:tab pos="5499100" algn="l"/>
                <a:tab pos="5994400" algn="l"/>
              </a:tabLst>
              <a:defRPr sz="3200" b="0">
                <a:solidFill>
                  <a:srgbClr val="313741">
                    <a:alpha val="12334"/>
                  </a:srgbClr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rPr lang="fr-FR" sz="1600" dirty="0">
                <a:solidFill>
                  <a:schemeClr val="bg2">
                    <a:lumMod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2) "1912"</a:t>
            </a:r>
          </a:p>
          <a:p>
            <a:pPr defTabSz="642937">
              <a:lnSpc>
                <a:spcPct val="120000"/>
              </a:lnSpc>
              <a:spcBef>
                <a:spcPts val="0"/>
              </a:spcBef>
              <a:tabLst>
                <a:tab pos="495300" algn="l"/>
                <a:tab pos="990600" algn="l"/>
                <a:tab pos="1498600" algn="l"/>
                <a:tab pos="1993900" algn="l"/>
                <a:tab pos="2489200" algn="l"/>
                <a:tab pos="2997200" algn="l"/>
                <a:tab pos="3492500" algn="l"/>
                <a:tab pos="4000500" algn="l"/>
                <a:tab pos="4495800" algn="l"/>
                <a:tab pos="4991100" algn="l"/>
                <a:tab pos="5499100" algn="l"/>
                <a:tab pos="5994400" algn="l"/>
              </a:tabLst>
              <a:defRPr sz="3200" b="0">
                <a:solidFill>
                  <a:srgbClr val="313741">
                    <a:alpha val="12334"/>
                  </a:srgbClr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rPr lang="fr-FR" sz="1600" dirty="0">
                <a:solidFill>
                  <a:schemeClr val="bg2">
                    <a:lumMod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3) "Richard </a:t>
            </a:r>
            <a:r>
              <a:rPr lang="fr-FR" sz="1600" dirty="0" err="1">
                <a:solidFill>
                  <a:schemeClr val="bg2">
                    <a:lumMod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Stallman</a:t>
            </a:r>
            <a:r>
              <a:rPr lang="fr-FR" sz="1600" dirty="0">
                <a:solidFill>
                  <a:schemeClr val="bg2">
                    <a:lumMod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"</a:t>
            </a:r>
          </a:p>
          <a:p>
            <a:pPr defTabSz="642937">
              <a:lnSpc>
                <a:spcPct val="120000"/>
              </a:lnSpc>
              <a:spcBef>
                <a:spcPts val="0"/>
              </a:spcBef>
              <a:tabLst>
                <a:tab pos="495300" algn="l"/>
                <a:tab pos="990600" algn="l"/>
                <a:tab pos="1498600" algn="l"/>
                <a:tab pos="1993900" algn="l"/>
                <a:tab pos="2489200" algn="l"/>
                <a:tab pos="2997200" algn="l"/>
                <a:tab pos="3492500" algn="l"/>
                <a:tab pos="4000500" algn="l"/>
                <a:tab pos="4495800" algn="l"/>
                <a:tab pos="4991100" algn="l"/>
                <a:tab pos="5499100" algn="l"/>
                <a:tab pos="5994400" algn="l"/>
              </a:tabLst>
              <a:defRPr sz="3200" b="0">
                <a:solidFill>
                  <a:srgbClr val="313741">
                    <a:alpha val="12334"/>
                  </a:srgbClr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rPr lang="fr-FR" sz="1600" dirty="0">
                <a:solidFill>
                  <a:schemeClr val="bg2">
                    <a:lumMod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4) "1953"</a:t>
            </a:r>
          </a:p>
          <a:p>
            <a:pPr defTabSz="642937">
              <a:lnSpc>
                <a:spcPct val="120000"/>
              </a:lnSpc>
              <a:spcBef>
                <a:spcPts val="0"/>
              </a:spcBef>
              <a:tabLst>
                <a:tab pos="495300" algn="l"/>
                <a:tab pos="990600" algn="l"/>
                <a:tab pos="1498600" algn="l"/>
                <a:tab pos="1993900" algn="l"/>
                <a:tab pos="2489200" algn="l"/>
                <a:tab pos="2997200" algn="l"/>
                <a:tab pos="3492500" algn="l"/>
                <a:tab pos="4000500" algn="l"/>
                <a:tab pos="4495800" algn="l"/>
                <a:tab pos="4991100" algn="l"/>
                <a:tab pos="5499100" algn="l"/>
                <a:tab pos="5994400" algn="l"/>
              </a:tabLst>
              <a:defRPr sz="3200" b="0">
                <a:solidFill>
                  <a:srgbClr val="313741">
                    <a:alpha val="12334"/>
                  </a:srgbClr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rPr lang="fr-FR" sz="1600" dirty="0">
                <a:solidFill>
                  <a:schemeClr val="bg2">
                    <a:lumMod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5) "Linus"</a:t>
            </a:r>
          </a:p>
          <a:p>
            <a:pPr defTabSz="642937">
              <a:lnSpc>
                <a:spcPct val="120000"/>
              </a:lnSpc>
              <a:spcBef>
                <a:spcPts val="0"/>
              </a:spcBef>
              <a:tabLst>
                <a:tab pos="495300" algn="l"/>
                <a:tab pos="990600" algn="l"/>
                <a:tab pos="1498600" algn="l"/>
                <a:tab pos="1993900" algn="l"/>
                <a:tab pos="2489200" algn="l"/>
                <a:tab pos="2997200" algn="l"/>
                <a:tab pos="3492500" algn="l"/>
                <a:tab pos="4000500" algn="l"/>
                <a:tab pos="4495800" algn="l"/>
                <a:tab pos="4991100" algn="l"/>
                <a:tab pos="5499100" algn="l"/>
                <a:tab pos="5994400" algn="l"/>
              </a:tabLst>
              <a:defRPr sz="3200" b="0">
                <a:solidFill>
                  <a:srgbClr val="313741">
                    <a:alpha val="12334"/>
                  </a:srgbClr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rPr lang="fr-FR" sz="1600" dirty="0">
                <a:solidFill>
                  <a:schemeClr val="bg2">
                    <a:lumMod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6) "1969"</a:t>
            </a:r>
          </a:p>
          <a:p>
            <a:pPr defTabSz="642937">
              <a:lnSpc>
                <a:spcPct val="120000"/>
              </a:lnSpc>
              <a:spcBef>
                <a:spcPts val="0"/>
              </a:spcBef>
              <a:tabLst>
                <a:tab pos="495300" algn="l"/>
                <a:tab pos="990600" algn="l"/>
                <a:tab pos="1498600" algn="l"/>
                <a:tab pos="1993900" algn="l"/>
                <a:tab pos="2489200" algn="l"/>
                <a:tab pos="2997200" algn="l"/>
                <a:tab pos="3492500" algn="l"/>
                <a:tab pos="4000500" algn="l"/>
                <a:tab pos="4495800" algn="l"/>
                <a:tab pos="4991100" algn="l"/>
                <a:tab pos="5499100" algn="l"/>
                <a:tab pos="5994400" algn="l"/>
              </a:tabLst>
              <a:defRPr sz="3200" b="0">
                <a:solidFill>
                  <a:srgbClr val="313741">
                    <a:alpha val="12334"/>
                  </a:srgbClr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rPr lang="fr-FR" sz="1600" dirty="0">
                <a:solidFill>
                  <a:schemeClr val="bg2">
                    <a:lumMod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127.0.0.1:6363[2]&gt; </a:t>
            </a:r>
            <a:r>
              <a:rPr lang="fr-FR" sz="1600" dirty="0" err="1">
                <a:solidFill>
                  <a:schemeClr val="bg2">
                    <a:lumMod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zrangebyscore</a:t>
            </a:r>
            <a:r>
              <a:rPr lang="fr-FR" sz="1600" dirty="0">
                <a:solidFill>
                  <a:schemeClr val="bg2">
                    <a:lumMod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 hackers 1910 1940</a:t>
            </a:r>
          </a:p>
          <a:p>
            <a:pPr defTabSz="642937">
              <a:lnSpc>
                <a:spcPct val="120000"/>
              </a:lnSpc>
              <a:spcBef>
                <a:spcPts val="0"/>
              </a:spcBef>
              <a:tabLst>
                <a:tab pos="495300" algn="l"/>
                <a:tab pos="990600" algn="l"/>
                <a:tab pos="1498600" algn="l"/>
                <a:tab pos="1993900" algn="l"/>
                <a:tab pos="2489200" algn="l"/>
                <a:tab pos="2997200" algn="l"/>
                <a:tab pos="3492500" algn="l"/>
                <a:tab pos="4000500" algn="l"/>
                <a:tab pos="4495800" algn="l"/>
                <a:tab pos="4991100" algn="l"/>
                <a:tab pos="5499100" algn="l"/>
                <a:tab pos="5994400" algn="l"/>
              </a:tabLst>
              <a:defRPr sz="3200" b="0">
                <a:solidFill>
                  <a:srgbClr val="313741">
                    <a:alpha val="12334"/>
                  </a:srgbClr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rPr lang="fr-FR" sz="1600" dirty="0">
                <a:solidFill>
                  <a:schemeClr val="bg2">
                    <a:lumMod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1) "Alan </a:t>
            </a:r>
            <a:r>
              <a:rPr lang="fr-FR" sz="1600" dirty="0" err="1">
                <a:solidFill>
                  <a:schemeClr val="bg2">
                    <a:lumMod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turing</a:t>
            </a:r>
            <a:r>
              <a:rPr lang="fr-FR" sz="1600" dirty="0">
                <a:solidFill>
                  <a:schemeClr val="bg2">
                    <a:lumMod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"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161D7C48-9FD4-49D9-EC35-8079732C78F4}"/>
              </a:ext>
            </a:extLst>
          </p:cNvPr>
          <p:cNvSpPr/>
          <p:nvPr/>
        </p:nvSpPr>
        <p:spPr>
          <a:xfrm rot="5400000">
            <a:off x="10857147" y="-919619"/>
            <a:ext cx="415235" cy="2254472"/>
          </a:xfrm>
          <a:prstGeom prst="rect">
            <a:avLst/>
          </a:prstGeom>
          <a:solidFill>
            <a:srgbClr val="0B0B0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" name="TextBox 12">
            <a:extLst>
              <a:ext uri="{FF2B5EF4-FFF2-40B4-BE49-F238E27FC236}">
                <a16:creationId xmlns:a16="http://schemas.microsoft.com/office/drawing/2014/main" id="{33FDC5A2-0493-1975-7A1E-6B63CD8B13E8}"/>
              </a:ext>
            </a:extLst>
          </p:cNvPr>
          <p:cNvSpPr txBox="1"/>
          <p:nvPr/>
        </p:nvSpPr>
        <p:spPr>
          <a:xfrm>
            <a:off x="9985547" y="89317"/>
            <a:ext cx="224485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>
                <a:solidFill>
                  <a:schemeClr val="bg1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DEVOX</a:t>
            </a:r>
            <a:r>
              <a:rPr lang="en-US" sz="1000" dirty="0">
                <a:solidFill>
                  <a:srgbClr val="0DE07D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X</a:t>
            </a:r>
            <a:r>
              <a:rPr lang="en-US" sz="1000" dirty="0">
                <a:solidFill>
                  <a:srgbClr val="E2A86E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1000" dirty="0">
                <a:solidFill>
                  <a:schemeClr val="bg1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FRANCE 2024</a:t>
            </a:r>
            <a:endParaRPr lang="en-US" sz="1000" b="1" dirty="0">
              <a:solidFill>
                <a:schemeClr val="bg1"/>
              </a:solidFill>
              <a:latin typeface="Pirulen Rg" panose="020B06050202000801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2" name="TextBox 24">
            <a:extLst>
              <a:ext uri="{FF2B5EF4-FFF2-40B4-BE49-F238E27FC236}">
                <a16:creationId xmlns:a16="http://schemas.microsoft.com/office/drawing/2014/main" id="{482404A5-2381-E4A4-153B-48E84BC7AC57}"/>
              </a:ext>
            </a:extLst>
          </p:cNvPr>
          <p:cNvSpPr txBox="1"/>
          <p:nvPr/>
        </p:nvSpPr>
        <p:spPr>
          <a:xfrm rot="16200000">
            <a:off x="-1434924" y="4436265"/>
            <a:ext cx="3880206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b="1" dirty="0">
                <a:solidFill>
                  <a:srgbClr val="151515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CODE</a:t>
            </a:r>
          </a:p>
        </p:txBody>
      </p:sp>
    </p:spTree>
    <p:extLst>
      <p:ext uri="{BB962C8B-B14F-4D97-AF65-F5344CB8AC3E}">
        <p14:creationId xmlns:p14="http://schemas.microsoft.com/office/powerpoint/2010/main" val="1860531407"/>
      </p:ext>
    </p:extLst>
  </p:cSld>
  <p:clrMapOvr>
    <a:masterClrMapping/>
  </p:clrMapOvr>
  <p:transition spd="slow">
    <p:wip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C2BBA7F-6DB6-6080-2E1D-96711E1518C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Cross 16">
            <a:extLst>
              <a:ext uri="{FF2B5EF4-FFF2-40B4-BE49-F238E27FC236}">
                <a16:creationId xmlns:a16="http://schemas.microsoft.com/office/drawing/2014/main" id="{8E774AAF-E827-80BF-83FE-5C0E7280ACD4}"/>
              </a:ext>
            </a:extLst>
          </p:cNvPr>
          <p:cNvSpPr/>
          <p:nvPr/>
        </p:nvSpPr>
        <p:spPr>
          <a:xfrm>
            <a:off x="970258" y="1376337"/>
            <a:ext cx="186597" cy="186597"/>
          </a:xfrm>
          <a:prstGeom prst="plus">
            <a:avLst>
              <a:gd name="adj" fmla="val 39574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Isosceles Triangle 18">
            <a:extLst>
              <a:ext uri="{FF2B5EF4-FFF2-40B4-BE49-F238E27FC236}">
                <a16:creationId xmlns:a16="http://schemas.microsoft.com/office/drawing/2014/main" id="{34AED8EB-5C9A-5DF3-E15E-B807EB5399F8}"/>
              </a:ext>
            </a:extLst>
          </p:cNvPr>
          <p:cNvSpPr/>
          <p:nvPr/>
        </p:nvSpPr>
        <p:spPr>
          <a:xfrm rot="2700000">
            <a:off x="10699590" y="895350"/>
            <a:ext cx="110490" cy="95250"/>
          </a:xfrm>
          <a:prstGeom prst="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F8803202-34FF-2E6F-36C2-D818658E4120}"/>
              </a:ext>
            </a:extLst>
          </p:cNvPr>
          <p:cNvSpPr/>
          <p:nvPr/>
        </p:nvSpPr>
        <p:spPr>
          <a:xfrm>
            <a:off x="5715000" y="870234"/>
            <a:ext cx="145482" cy="145482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12">
            <a:extLst>
              <a:ext uri="{FF2B5EF4-FFF2-40B4-BE49-F238E27FC236}">
                <a16:creationId xmlns:a16="http://schemas.microsoft.com/office/drawing/2014/main" id="{93F83EF2-390A-36F0-6412-2F2D598FD83F}"/>
              </a:ext>
            </a:extLst>
          </p:cNvPr>
          <p:cNvSpPr txBox="1"/>
          <p:nvPr/>
        </p:nvSpPr>
        <p:spPr>
          <a:xfrm>
            <a:off x="4657303" y="5242721"/>
            <a:ext cx="656449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chemeClr val="bg1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DEVOX</a:t>
            </a:r>
            <a:r>
              <a:rPr lang="en-US" sz="1600" dirty="0">
                <a:solidFill>
                  <a:srgbClr val="0DE07D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X</a:t>
            </a:r>
            <a:r>
              <a:rPr lang="en-US" sz="1600" dirty="0">
                <a:solidFill>
                  <a:srgbClr val="E2A86E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1600" dirty="0">
                <a:solidFill>
                  <a:schemeClr val="bg1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FRANCE 2024</a:t>
            </a:r>
            <a:endParaRPr lang="en-US" sz="1600" b="1" dirty="0">
              <a:solidFill>
                <a:schemeClr val="bg1"/>
              </a:solidFill>
              <a:latin typeface="Pirulen Rg" panose="020B06050202000801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5" name="TextBox 12">
            <a:extLst>
              <a:ext uri="{FF2B5EF4-FFF2-40B4-BE49-F238E27FC236}">
                <a16:creationId xmlns:a16="http://schemas.microsoft.com/office/drawing/2014/main" id="{F449096F-48BF-4867-2562-9762339140A7}"/>
              </a:ext>
            </a:extLst>
          </p:cNvPr>
          <p:cNvSpPr txBox="1"/>
          <p:nvPr/>
        </p:nvSpPr>
        <p:spPr>
          <a:xfrm>
            <a:off x="4556564" y="3165529"/>
            <a:ext cx="7001398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dirty="0">
                <a:solidFill>
                  <a:srgbClr val="3083DC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THANKS</a:t>
            </a:r>
          </a:p>
          <a:p>
            <a:pPr algn="ctr"/>
            <a:r>
              <a:rPr lang="en-US" sz="4800" dirty="0">
                <a:solidFill>
                  <a:schemeClr val="bg1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FOR WATCHING</a:t>
            </a:r>
            <a:endParaRPr lang="en-US" sz="4800" b="1" dirty="0">
              <a:solidFill>
                <a:schemeClr val="bg1"/>
              </a:solidFill>
              <a:latin typeface="Pirulen Rg" panose="020B06050202000801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10632395"/>
      </p:ext>
    </p:extLst>
  </p:cSld>
  <p:clrMapOvr>
    <a:masterClrMapping/>
  </p:clrMapOvr>
  <p:transition spd="slow">
    <p:wip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3">
            <a:extLst>
              <a:ext uri="{FF2B5EF4-FFF2-40B4-BE49-F238E27FC236}">
                <a16:creationId xmlns:a16="http://schemas.microsoft.com/office/drawing/2014/main" id="{6D217F34-D4CA-2051-DF18-94889F9A0AD6}"/>
              </a:ext>
            </a:extLst>
          </p:cNvPr>
          <p:cNvSpPr txBox="1"/>
          <p:nvPr/>
        </p:nvSpPr>
        <p:spPr>
          <a:xfrm>
            <a:off x="7551620" y="2633661"/>
            <a:ext cx="3427413" cy="13849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spc="-150" dirty="0">
                <a:solidFill>
                  <a:schemeClr val="bg1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SUMMARY</a:t>
            </a:r>
          </a:p>
          <a:p>
            <a:r>
              <a:rPr lang="en-US" sz="4800" b="1" spc="-150" dirty="0">
                <a:solidFill>
                  <a:schemeClr val="bg1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GUIDE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A4DA7CD1-1B2E-0086-5741-19C989C7F3A8}"/>
              </a:ext>
            </a:extLst>
          </p:cNvPr>
          <p:cNvSpPr/>
          <p:nvPr/>
        </p:nvSpPr>
        <p:spPr>
          <a:xfrm rot="5400000">
            <a:off x="10857147" y="-919619"/>
            <a:ext cx="415235" cy="2254472"/>
          </a:xfrm>
          <a:prstGeom prst="rect">
            <a:avLst/>
          </a:prstGeom>
          <a:solidFill>
            <a:srgbClr val="0B0B0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" name="TextBox 12">
            <a:extLst>
              <a:ext uri="{FF2B5EF4-FFF2-40B4-BE49-F238E27FC236}">
                <a16:creationId xmlns:a16="http://schemas.microsoft.com/office/drawing/2014/main" id="{4D094003-3A23-C528-241A-01F49A881F3F}"/>
              </a:ext>
            </a:extLst>
          </p:cNvPr>
          <p:cNvSpPr txBox="1"/>
          <p:nvPr/>
        </p:nvSpPr>
        <p:spPr>
          <a:xfrm>
            <a:off x="9985547" y="89317"/>
            <a:ext cx="224485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>
                <a:solidFill>
                  <a:schemeClr val="bg1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DEVOX</a:t>
            </a:r>
            <a:r>
              <a:rPr lang="en-US" sz="1000" dirty="0">
                <a:solidFill>
                  <a:srgbClr val="0DE07D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X</a:t>
            </a:r>
            <a:r>
              <a:rPr lang="en-US" sz="1000" dirty="0">
                <a:solidFill>
                  <a:srgbClr val="E2A86E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1000" dirty="0">
                <a:solidFill>
                  <a:schemeClr val="bg1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FRANCE 2024</a:t>
            </a:r>
            <a:endParaRPr lang="en-US" sz="1000" b="1" dirty="0">
              <a:solidFill>
                <a:schemeClr val="bg1"/>
              </a:solidFill>
              <a:latin typeface="Pirulen Rg" panose="020B06050202000801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16095095"/>
      </p:ext>
    </p:extLst>
  </p:cSld>
  <p:clrMapOvr>
    <a:masterClrMapping/>
  </p:clrMapOvr>
  <p:transition spd="slow">
    <p:wip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Isosceles Triangle 18">
            <a:extLst>
              <a:ext uri="{FF2B5EF4-FFF2-40B4-BE49-F238E27FC236}">
                <a16:creationId xmlns:a16="http://schemas.microsoft.com/office/drawing/2014/main" id="{5C32ACBB-BD21-4741-9B44-EF43F91EF675}"/>
              </a:ext>
            </a:extLst>
          </p:cNvPr>
          <p:cNvSpPr/>
          <p:nvPr/>
        </p:nvSpPr>
        <p:spPr>
          <a:xfrm rot="2700000">
            <a:off x="10699590" y="895350"/>
            <a:ext cx="110490" cy="95250"/>
          </a:xfrm>
          <a:prstGeom prst="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12">
            <a:extLst>
              <a:ext uri="{FF2B5EF4-FFF2-40B4-BE49-F238E27FC236}">
                <a16:creationId xmlns:a16="http://schemas.microsoft.com/office/drawing/2014/main" id="{CF6A57F6-1717-2E68-1B57-262387D32566}"/>
              </a:ext>
            </a:extLst>
          </p:cNvPr>
          <p:cNvSpPr txBox="1"/>
          <p:nvPr/>
        </p:nvSpPr>
        <p:spPr>
          <a:xfrm>
            <a:off x="2214301" y="3591732"/>
            <a:ext cx="7001398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dirty="0">
                <a:solidFill>
                  <a:srgbClr val="0DE07D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THANKS</a:t>
            </a:r>
          </a:p>
          <a:p>
            <a:pPr algn="ctr"/>
            <a:r>
              <a:rPr lang="en-US" sz="4800" dirty="0">
                <a:solidFill>
                  <a:schemeClr val="bg1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FOR WATCHING</a:t>
            </a:r>
            <a:endParaRPr lang="en-US" sz="4800" b="1" dirty="0">
              <a:solidFill>
                <a:schemeClr val="bg1"/>
              </a:solidFill>
              <a:latin typeface="Pirulen Rg" panose="020B06050202000801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5DDDCA6-986B-1A19-F05A-2FED2C4F656D}"/>
              </a:ext>
            </a:extLst>
          </p:cNvPr>
          <p:cNvSpPr/>
          <p:nvPr/>
        </p:nvSpPr>
        <p:spPr>
          <a:xfrm>
            <a:off x="0" y="6614048"/>
            <a:ext cx="12192000" cy="243952"/>
          </a:xfrm>
          <a:prstGeom prst="rect">
            <a:avLst/>
          </a:prstGeom>
          <a:solidFill>
            <a:srgbClr val="0DE07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8" name="TextBox 12">
            <a:extLst>
              <a:ext uri="{FF2B5EF4-FFF2-40B4-BE49-F238E27FC236}">
                <a16:creationId xmlns:a16="http://schemas.microsoft.com/office/drawing/2014/main" id="{30D2132C-C26A-FBC0-751F-1856C6A12076}"/>
              </a:ext>
            </a:extLst>
          </p:cNvPr>
          <p:cNvSpPr txBox="1"/>
          <p:nvPr/>
        </p:nvSpPr>
        <p:spPr>
          <a:xfrm>
            <a:off x="2432754" y="5397704"/>
            <a:ext cx="656449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chemeClr val="bg1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DEVOX</a:t>
            </a:r>
            <a:r>
              <a:rPr lang="en-US" sz="1600" dirty="0">
                <a:solidFill>
                  <a:srgbClr val="0DE07D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X</a:t>
            </a:r>
            <a:r>
              <a:rPr lang="en-US" sz="1600" dirty="0">
                <a:solidFill>
                  <a:srgbClr val="E2A86E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1600" dirty="0">
                <a:solidFill>
                  <a:schemeClr val="bg1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FRANCE 2024</a:t>
            </a:r>
            <a:endParaRPr lang="en-US" sz="1600" b="1" dirty="0">
              <a:solidFill>
                <a:schemeClr val="bg1"/>
              </a:solidFill>
              <a:latin typeface="Pirulen Rg" panose="020B06050202000801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58673031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3246</TotalTime>
  <Words>191</Words>
  <Application>Microsoft Office PowerPoint</Application>
  <PresentationFormat>Grand écran</PresentationFormat>
  <Paragraphs>52</Paragraphs>
  <Slides>7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5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7</vt:i4>
      </vt:variant>
    </vt:vector>
  </HeadingPairs>
  <TitlesOfParts>
    <vt:vector size="13" baseType="lpstr">
      <vt:lpstr>Arial</vt:lpstr>
      <vt:lpstr>Calibri</vt:lpstr>
      <vt:lpstr>Calibri Light</vt:lpstr>
      <vt:lpstr>Open Sans</vt:lpstr>
      <vt:lpstr>Pirulen Rg</vt:lpstr>
      <vt:lpstr>Thème Office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Stéphane Itschner</dc:creator>
  <cp:lastModifiedBy>Stéphane Itschner</cp:lastModifiedBy>
  <cp:revision>50</cp:revision>
  <dcterms:created xsi:type="dcterms:W3CDTF">2023-01-26T08:16:31Z</dcterms:created>
  <dcterms:modified xsi:type="dcterms:W3CDTF">2024-03-02T16:18:32Z</dcterms:modified>
</cp:coreProperties>
</file>

<file path=docProps/thumbnail.jpeg>
</file>